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5"/>
  </p:notesMasterIdLst>
  <p:sldIdLst>
    <p:sldId id="256" r:id="rId5"/>
    <p:sldId id="257" r:id="rId6"/>
    <p:sldId id="300" r:id="rId7"/>
    <p:sldId id="258" r:id="rId8"/>
    <p:sldId id="388" r:id="rId9"/>
    <p:sldId id="265" r:id="rId10"/>
    <p:sldId id="440" r:id="rId11"/>
    <p:sldId id="271" r:id="rId12"/>
    <p:sldId id="266" r:id="rId13"/>
    <p:sldId id="417" r:id="rId14"/>
    <p:sldId id="269" r:id="rId15"/>
    <p:sldId id="273" r:id="rId16"/>
    <p:sldId id="270" r:id="rId17"/>
    <p:sldId id="418" r:id="rId18"/>
    <p:sldId id="268" r:id="rId19"/>
    <p:sldId id="302" r:id="rId20"/>
    <p:sldId id="274" r:id="rId21"/>
    <p:sldId id="419" r:id="rId22"/>
    <p:sldId id="263" r:id="rId23"/>
    <p:sldId id="267" r:id="rId24"/>
    <p:sldId id="420" r:id="rId25"/>
    <p:sldId id="390" r:id="rId26"/>
    <p:sldId id="391" r:id="rId27"/>
    <p:sldId id="393" r:id="rId28"/>
    <p:sldId id="394" r:id="rId29"/>
    <p:sldId id="275" r:id="rId30"/>
    <p:sldId id="303" r:id="rId31"/>
    <p:sldId id="276" r:id="rId32"/>
    <p:sldId id="421" r:id="rId33"/>
    <p:sldId id="397" r:id="rId34"/>
    <p:sldId id="409" r:id="rId35"/>
    <p:sldId id="422" r:id="rId36"/>
    <p:sldId id="398" r:id="rId37"/>
    <p:sldId id="410" r:id="rId38"/>
    <p:sldId id="423" r:id="rId39"/>
    <p:sldId id="290" r:id="rId40"/>
    <p:sldId id="309" r:id="rId41"/>
    <p:sldId id="291" r:id="rId42"/>
    <p:sldId id="424" r:id="rId43"/>
    <p:sldId id="399" r:id="rId44"/>
    <p:sldId id="411" r:id="rId45"/>
    <p:sldId id="425" r:id="rId46"/>
    <p:sldId id="284" r:id="rId47"/>
    <p:sldId id="307" r:id="rId48"/>
    <p:sldId id="285" r:id="rId49"/>
    <p:sldId id="426" r:id="rId50"/>
    <p:sldId id="400" r:id="rId51"/>
    <p:sldId id="412" r:id="rId52"/>
    <p:sldId id="427" r:id="rId53"/>
    <p:sldId id="277" r:id="rId54"/>
    <p:sldId id="305" r:id="rId55"/>
    <p:sldId id="278" r:id="rId56"/>
    <p:sldId id="428" r:id="rId57"/>
    <p:sldId id="282" r:id="rId58"/>
    <p:sldId id="283" r:id="rId59"/>
    <p:sldId id="429" r:id="rId60"/>
    <p:sldId id="292" r:id="rId61"/>
    <p:sldId id="310" r:id="rId62"/>
    <p:sldId id="293" r:id="rId63"/>
    <p:sldId id="430" r:id="rId64"/>
    <p:sldId id="403" r:id="rId65"/>
    <p:sldId id="401" r:id="rId66"/>
    <p:sldId id="413" r:id="rId67"/>
    <p:sldId id="431" r:id="rId68"/>
    <p:sldId id="402" r:id="rId69"/>
    <p:sldId id="414" r:id="rId70"/>
    <p:sldId id="432" r:id="rId71"/>
    <p:sldId id="286" r:id="rId72"/>
    <p:sldId id="317" r:id="rId73"/>
    <p:sldId id="287" r:id="rId74"/>
    <p:sldId id="433" r:id="rId75"/>
    <p:sldId id="288" r:id="rId76"/>
    <p:sldId id="314" r:id="rId77"/>
    <p:sldId id="289" r:id="rId78"/>
    <p:sldId id="434" r:id="rId79"/>
    <p:sldId id="404" r:id="rId80"/>
    <p:sldId id="294" r:id="rId81"/>
    <p:sldId id="311" r:id="rId82"/>
    <p:sldId id="295" r:id="rId83"/>
    <p:sldId id="435" r:id="rId84"/>
    <p:sldId id="296" r:id="rId85"/>
    <p:sldId id="312" r:id="rId86"/>
    <p:sldId id="297" r:id="rId87"/>
    <p:sldId id="436" r:id="rId88"/>
    <p:sldId id="405" r:id="rId89"/>
    <p:sldId id="415" r:id="rId90"/>
    <p:sldId id="437" r:id="rId91"/>
    <p:sldId id="406" r:id="rId92"/>
    <p:sldId id="298" r:id="rId93"/>
    <p:sldId id="316" r:id="rId94"/>
    <p:sldId id="407" r:id="rId95"/>
    <p:sldId id="299" r:id="rId96"/>
    <p:sldId id="408" r:id="rId97"/>
    <p:sldId id="416" r:id="rId98"/>
    <p:sldId id="280" r:id="rId99"/>
    <p:sldId id="281" r:id="rId100"/>
    <p:sldId id="306" r:id="rId101"/>
    <p:sldId id="438" r:id="rId102"/>
    <p:sldId id="439" r:id="rId103"/>
    <p:sldId id="318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0F74E-54D1-4C9F-B4DE-E61289249F89}" v="187" dt="2024-01-25T01:26:26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5092" autoAdjust="0"/>
  </p:normalViewPr>
  <p:slideViewPr>
    <p:cSldViewPr snapToGrid="0">
      <p:cViewPr varScale="1">
        <p:scale>
          <a:sx n="95" d="100"/>
          <a:sy n="95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eyer" userId="S::meyer_gofastpath.com#ext#@atomicax.onmicrosoft.com::f93a1e83-6e70-41ad-adff-e32bd036e2ba" providerId="AD" clId="Web-{40F066E2-78FD-4BBA-88A5-12E2BE05E99A}"/>
    <pc:docChg chg="addSld modSld">
      <pc:chgData name="Alex Meyer" userId="S::meyer_gofastpath.com#ext#@atomicax.onmicrosoft.com::f93a1e83-6e70-41ad-adff-e32bd036e2ba" providerId="AD" clId="Web-{40F066E2-78FD-4BBA-88A5-12E2BE05E99A}" dt="2021-10-12T13:37:07.181" v="18" actId="1076"/>
      <pc:docMkLst>
        <pc:docMk/>
      </pc:docMkLst>
      <pc:sldChg chg="addSp modSp">
        <pc:chgData name="Alex Meyer" userId="S::meyer_gofastpath.com#ext#@atomicax.onmicrosoft.com::f93a1e83-6e70-41ad-adff-e32bd036e2ba" providerId="AD" clId="Web-{40F066E2-78FD-4BBA-88A5-12E2BE05E99A}" dt="2021-10-12T13:37:07.181" v="18" actId="1076"/>
        <pc:sldMkLst>
          <pc:docMk/>
          <pc:sldMk cId="3664119118" sldId="301"/>
        </pc:sldMkLst>
        <pc:picChg chg="add mod">
          <ac:chgData name="Alex Meyer" userId="S::meyer_gofastpath.com#ext#@atomicax.onmicrosoft.com::f93a1e83-6e70-41ad-adff-e32bd036e2ba" providerId="AD" clId="Web-{40F066E2-78FD-4BBA-88A5-12E2BE05E99A}" dt="2021-10-12T13:37:07.181" v="18" actId="1076"/>
          <ac:picMkLst>
            <pc:docMk/>
            <pc:sldMk cId="3664119118" sldId="301"/>
            <ac:picMk id="2" creationId="{D3E29251-6074-423A-B38A-764556B36290}"/>
          </ac:picMkLst>
        </pc:picChg>
        <pc:picChg chg="mod">
          <ac:chgData name="Alex Meyer" userId="S::meyer_gofastpath.com#ext#@atomicax.onmicrosoft.com::f93a1e83-6e70-41ad-adff-e32bd036e2ba" providerId="AD" clId="Web-{40F066E2-78FD-4BBA-88A5-12E2BE05E99A}" dt="2021-10-12T13:37:02.149" v="17" actId="1076"/>
          <ac:picMkLst>
            <pc:docMk/>
            <pc:sldMk cId="3664119118" sldId="301"/>
            <ac:picMk id="9" creationId="{26CCBA6B-BA39-44CD-9135-603944D33D7C}"/>
          </ac:picMkLst>
        </pc:picChg>
      </pc:sldChg>
      <pc:sldChg chg="addSp delSp modSp new mod modClrScheme chgLayout">
        <pc:chgData name="Alex Meyer" userId="S::meyer_gofastpath.com#ext#@atomicax.onmicrosoft.com::f93a1e83-6e70-41ad-adff-e32bd036e2ba" providerId="AD" clId="Web-{40F066E2-78FD-4BBA-88A5-12E2BE05E99A}" dt="2021-10-12T13:34:30.816" v="14" actId="1076"/>
        <pc:sldMkLst>
          <pc:docMk/>
          <pc:sldMk cId="712511190" sldId="387"/>
        </pc:sldMkLst>
        <pc:spChg chg="mod ord">
          <ac:chgData name="Alex Meyer" userId="S::meyer_gofastpath.com#ext#@atomicax.onmicrosoft.com::f93a1e83-6e70-41ad-adff-e32bd036e2ba" providerId="AD" clId="Web-{40F066E2-78FD-4BBA-88A5-12E2BE05E99A}" dt="2021-10-12T13:34:02.628" v="6" actId="20577"/>
          <ac:spMkLst>
            <pc:docMk/>
            <pc:sldMk cId="712511190" sldId="387"/>
            <ac:spMk id="2" creationId="{E5BD7E52-E17E-4D3A-947D-DD8725AE3F80}"/>
          </ac:spMkLst>
        </pc:spChg>
        <pc:spChg chg="mod ord">
          <ac:chgData name="Alex Meyer" userId="S::meyer_gofastpath.com#ext#@atomicax.onmicrosoft.com::f93a1e83-6e70-41ad-adff-e32bd036e2ba" providerId="AD" clId="Web-{40F066E2-78FD-4BBA-88A5-12E2BE05E99A}" dt="2021-10-12T13:34:12.566" v="10" actId="20577"/>
          <ac:spMkLst>
            <pc:docMk/>
            <pc:sldMk cId="712511190" sldId="387"/>
            <ac:spMk id="3" creationId="{1B52FA3F-1E2A-4799-9B6D-BD4022AB2183}"/>
          </ac:spMkLst>
        </pc:spChg>
        <pc:spChg chg="del">
          <ac:chgData name="Alex Meyer" userId="S::meyer_gofastpath.com#ext#@atomicax.onmicrosoft.com::f93a1e83-6e70-41ad-adff-e32bd036e2ba" providerId="AD" clId="Web-{40F066E2-78FD-4BBA-88A5-12E2BE05E99A}" dt="2021-10-12T13:33:45.471" v="1"/>
          <ac:spMkLst>
            <pc:docMk/>
            <pc:sldMk cId="712511190" sldId="387"/>
            <ac:spMk id="4" creationId="{C8AC4D2D-58AE-4422-833C-367729B7DDCC}"/>
          </ac:spMkLst>
        </pc:spChg>
        <pc:picChg chg="add mod">
          <ac:chgData name="Alex Meyer" userId="S::meyer_gofastpath.com#ext#@atomicax.onmicrosoft.com::f93a1e83-6e70-41ad-adff-e32bd036e2ba" providerId="AD" clId="Web-{40F066E2-78FD-4BBA-88A5-12E2BE05E99A}" dt="2021-10-12T13:34:30.816" v="14" actId="1076"/>
          <ac:picMkLst>
            <pc:docMk/>
            <pc:sldMk cId="712511190" sldId="387"/>
            <ac:picMk id="5" creationId="{8F8B7060-2ED1-472A-B44F-E8DF7BACE6E3}"/>
          </ac:picMkLst>
        </pc:picChg>
      </pc:sldChg>
    </pc:docChg>
  </pc:docChgLst>
  <pc:docChgLst>
    <pc:chgData name="Alex Meyer" userId="S::meyer_gofastpath.com#ext#@atomicax.onmicrosoft.com::f93a1e83-6e70-41ad-adff-e32bd036e2ba" providerId="AD" clId="Web-{224F331A-FB7F-4790-AAEF-B0E1297EEBE5}"/>
    <pc:docChg chg="modSld">
      <pc:chgData name="Alex Meyer" userId="S::meyer_gofastpath.com#ext#@atomicax.onmicrosoft.com::f93a1e83-6e70-41ad-adff-e32bd036e2ba" providerId="AD" clId="Web-{224F331A-FB7F-4790-AAEF-B0E1297EEBE5}" dt="2021-09-27T20:49:22.217" v="13" actId="20577"/>
      <pc:docMkLst>
        <pc:docMk/>
      </pc:docMkLst>
      <pc:sldChg chg="modSp">
        <pc:chgData name="Alex Meyer" userId="S::meyer_gofastpath.com#ext#@atomicax.onmicrosoft.com::f93a1e83-6e70-41ad-adff-e32bd036e2ba" providerId="AD" clId="Web-{224F331A-FB7F-4790-AAEF-B0E1297EEBE5}" dt="2021-09-27T20:44:17.412" v="5" actId="20577"/>
        <pc:sldMkLst>
          <pc:docMk/>
          <pc:sldMk cId="1766295116" sldId="263"/>
        </pc:sldMkLst>
        <pc:spChg chg="mod">
          <ac:chgData name="Alex Meyer" userId="S::meyer_gofastpath.com#ext#@atomicax.onmicrosoft.com::f93a1e83-6e70-41ad-adff-e32bd036e2ba" providerId="AD" clId="Web-{224F331A-FB7F-4790-AAEF-B0E1297EEBE5}" dt="2021-09-27T20:44:17.412" v="5" actId="20577"/>
          <ac:spMkLst>
            <pc:docMk/>
            <pc:sldMk cId="1766295116" sldId="263"/>
            <ac:spMk id="3" creationId="{52CB92B0-22C8-4CFF-874C-33AB65888634}"/>
          </ac:spMkLst>
        </pc:spChg>
      </pc:sldChg>
      <pc:sldChg chg="modSp">
        <pc:chgData name="Alex Meyer" userId="S::meyer_gofastpath.com#ext#@atomicax.onmicrosoft.com::f93a1e83-6e70-41ad-adff-e32bd036e2ba" providerId="AD" clId="Web-{224F331A-FB7F-4790-AAEF-B0E1297EEBE5}" dt="2021-09-27T20:44:44.975" v="8" actId="20577"/>
        <pc:sldMkLst>
          <pc:docMk/>
          <pc:sldMk cId="4113779422" sldId="266"/>
        </pc:sldMkLst>
        <pc:spChg chg="mod">
          <ac:chgData name="Alex Meyer" userId="S::meyer_gofastpath.com#ext#@atomicax.onmicrosoft.com::f93a1e83-6e70-41ad-adff-e32bd036e2ba" providerId="AD" clId="Web-{224F331A-FB7F-4790-AAEF-B0E1297EEBE5}" dt="2021-09-27T20:44:44.975" v="8" actId="20577"/>
          <ac:spMkLst>
            <pc:docMk/>
            <pc:sldMk cId="4113779422" sldId="266"/>
            <ac:spMk id="3" creationId="{D6BAA2D0-772E-46F2-BFF6-EDA13F76D1FF}"/>
          </ac:spMkLst>
        </pc:spChg>
      </pc:sldChg>
      <pc:sldChg chg="modSp">
        <pc:chgData name="Alex Meyer" userId="S::meyer_gofastpath.com#ext#@atomicax.onmicrosoft.com::f93a1e83-6e70-41ad-adff-e32bd036e2ba" providerId="AD" clId="Web-{224F331A-FB7F-4790-AAEF-B0E1297EEBE5}" dt="2021-09-27T20:45:10.726" v="11" actId="20577"/>
        <pc:sldMkLst>
          <pc:docMk/>
          <pc:sldMk cId="160425478" sldId="267"/>
        </pc:sldMkLst>
        <pc:spChg chg="mod">
          <ac:chgData name="Alex Meyer" userId="S::meyer_gofastpath.com#ext#@atomicax.onmicrosoft.com::f93a1e83-6e70-41ad-adff-e32bd036e2ba" providerId="AD" clId="Web-{224F331A-FB7F-4790-AAEF-B0E1297EEBE5}" dt="2021-09-27T20:45:10.726" v="11" actId="20577"/>
          <ac:spMkLst>
            <pc:docMk/>
            <pc:sldMk cId="160425478" sldId="267"/>
            <ac:spMk id="3" creationId="{6983B4B6-C0EF-4163-B696-DA5633C313CE}"/>
          </ac:spMkLst>
        </pc:spChg>
      </pc:sldChg>
      <pc:sldChg chg="modSp">
        <pc:chgData name="Alex Meyer" userId="S::meyer_gofastpath.com#ext#@atomicax.onmicrosoft.com::f93a1e83-6e70-41ad-adff-e32bd036e2ba" providerId="AD" clId="Web-{224F331A-FB7F-4790-AAEF-B0E1297EEBE5}" dt="2021-09-27T20:49:22.217" v="13" actId="20577"/>
        <pc:sldMkLst>
          <pc:docMk/>
          <pc:sldMk cId="3079513856" sldId="277"/>
        </pc:sldMkLst>
        <pc:spChg chg="mod">
          <ac:chgData name="Alex Meyer" userId="S::meyer_gofastpath.com#ext#@atomicax.onmicrosoft.com::f93a1e83-6e70-41ad-adff-e32bd036e2ba" providerId="AD" clId="Web-{224F331A-FB7F-4790-AAEF-B0E1297EEBE5}" dt="2021-09-27T20:49:22.217" v="13" actId="20577"/>
          <ac:spMkLst>
            <pc:docMk/>
            <pc:sldMk cId="3079513856" sldId="277"/>
            <ac:spMk id="3" creationId="{EA9C3745-E0A5-4727-AB79-24447D84B4A0}"/>
          </ac:spMkLst>
        </pc:spChg>
      </pc:sldChg>
    </pc:docChg>
  </pc:docChgLst>
  <pc:docChgLst>
    <pc:chgData name="Alex Meyer" userId="e897e529-fb93-4d27-9a24-ea9d8f2112ca" providerId="ADAL" clId="{B2F09E48-B8BB-4488-8962-BC3EB725655B}"/>
    <pc:docChg chg="custSel modSld">
      <pc:chgData name="Alex Meyer" userId="e897e529-fb93-4d27-9a24-ea9d8f2112ca" providerId="ADAL" clId="{B2F09E48-B8BB-4488-8962-BC3EB725655B}" dt="2021-09-10T16:42:34.920" v="312" actId="1076"/>
      <pc:docMkLst>
        <pc:docMk/>
      </pc:docMkLst>
      <pc:sldChg chg="addSp delSp modSp mod">
        <pc:chgData name="Alex Meyer" userId="e897e529-fb93-4d27-9a24-ea9d8f2112ca" providerId="ADAL" clId="{B2F09E48-B8BB-4488-8962-BC3EB725655B}" dt="2021-09-10T16:06:03.931" v="149" actId="21"/>
        <pc:sldMkLst>
          <pc:docMk/>
          <pc:sldMk cId="1766295116" sldId="263"/>
        </pc:sldMkLst>
        <pc:picChg chg="add del mod">
          <ac:chgData name="Alex Meyer" userId="e897e529-fb93-4d27-9a24-ea9d8f2112ca" providerId="ADAL" clId="{B2F09E48-B8BB-4488-8962-BC3EB725655B}" dt="2021-09-10T16:06:03.931" v="149" actId="21"/>
          <ac:picMkLst>
            <pc:docMk/>
            <pc:sldMk cId="1766295116" sldId="263"/>
            <ac:picMk id="6" creationId="{4143BE9F-264F-45B2-93AD-BEB4A7FB5F06}"/>
          </ac:picMkLst>
        </pc:picChg>
      </pc:sldChg>
      <pc:sldChg chg="addSp modSp mod">
        <pc:chgData name="Alex Meyer" userId="e897e529-fb93-4d27-9a24-ea9d8f2112ca" providerId="ADAL" clId="{B2F09E48-B8BB-4488-8962-BC3EB725655B}" dt="2021-09-10T16:07:00.399" v="158" actId="1076"/>
        <pc:sldMkLst>
          <pc:docMk/>
          <pc:sldMk cId="1898022578" sldId="265"/>
        </pc:sldMkLst>
        <pc:picChg chg="add mod">
          <ac:chgData name="Alex Meyer" userId="e897e529-fb93-4d27-9a24-ea9d8f2112ca" providerId="ADAL" clId="{B2F09E48-B8BB-4488-8962-BC3EB725655B}" dt="2021-09-10T16:07:00.399" v="158" actId="1076"/>
          <ac:picMkLst>
            <pc:docMk/>
            <pc:sldMk cId="1898022578" sldId="265"/>
            <ac:picMk id="3" creationId="{05A972BE-CF19-46F9-B671-F31851E9B869}"/>
          </ac:picMkLst>
        </pc:picChg>
      </pc:sldChg>
      <pc:sldChg chg="addSp modSp mod">
        <pc:chgData name="Alex Meyer" userId="e897e529-fb93-4d27-9a24-ea9d8f2112ca" providerId="ADAL" clId="{B2F09E48-B8BB-4488-8962-BC3EB725655B}" dt="2021-09-10T16:13:12.641" v="164" actId="1076"/>
        <pc:sldMkLst>
          <pc:docMk/>
          <pc:sldMk cId="3805284176" sldId="268"/>
        </pc:sldMkLst>
        <pc:picChg chg="add mod">
          <ac:chgData name="Alex Meyer" userId="e897e529-fb93-4d27-9a24-ea9d8f2112ca" providerId="ADAL" clId="{B2F09E48-B8BB-4488-8962-BC3EB725655B}" dt="2021-09-10T16:13:12.641" v="164" actId="1076"/>
          <ac:picMkLst>
            <pc:docMk/>
            <pc:sldMk cId="3805284176" sldId="268"/>
            <ac:picMk id="6" creationId="{54814720-077A-4B9E-9D94-34196083A263}"/>
          </ac:picMkLst>
        </pc:picChg>
      </pc:sldChg>
      <pc:sldChg chg="addSp modSp mod">
        <pc:chgData name="Alex Meyer" userId="e897e529-fb93-4d27-9a24-ea9d8f2112ca" providerId="ADAL" clId="{B2F09E48-B8BB-4488-8962-BC3EB725655B}" dt="2021-09-10T16:18:32.794" v="167" actId="1076"/>
        <pc:sldMkLst>
          <pc:docMk/>
          <pc:sldMk cId="2175646699" sldId="269"/>
        </pc:sldMkLst>
        <pc:picChg chg="add mod">
          <ac:chgData name="Alex Meyer" userId="e897e529-fb93-4d27-9a24-ea9d8f2112ca" providerId="ADAL" clId="{B2F09E48-B8BB-4488-8962-BC3EB725655B}" dt="2021-09-10T16:18:32.794" v="167" actId="1076"/>
          <ac:picMkLst>
            <pc:docMk/>
            <pc:sldMk cId="2175646699" sldId="269"/>
            <ac:picMk id="6" creationId="{172EB7D9-4215-49CE-A927-6677A25A3D47}"/>
          </ac:picMkLst>
        </pc:picChg>
      </pc:sldChg>
      <pc:sldChg chg="addSp modSp mod">
        <pc:chgData name="Alex Meyer" userId="e897e529-fb93-4d27-9a24-ea9d8f2112ca" providerId="ADAL" clId="{B2F09E48-B8BB-4488-8962-BC3EB725655B}" dt="2021-09-10T16:06:17.753" v="153" actId="1076"/>
        <pc:sldMkLst>
          <pc:docMk/>
          <pc:sldMk cId="2576520875" sldId="271"/>
        </pc:sldMkLst>
        <pc:picChg chg="add mod">
          <ac:chgData name="Alex Meyer" userId="e897e529-fb93-4d27-9a24-ea9d8f2112ca" providerId="ADAL" clId="{B2F09E48-B8BB-4488-8962-BC3EB725655B}" dt="2021-09-10T16:06:17.753" v="153" actId="1076"/>
          <ac:picMkLst>
            <pc:docMk/>
            <pc:sldMk cId="2576520875" sldId="271"/>
            <ac:picMk id="8" creationId="{072B788E-3A37-49F2-89CB-71E3428C5AC9}"/>
          </ac:picMkLst>
        </pc:picChg>
      </pc:sldChg>
      <pc:sldChg chg="addSp delSp modSp mod">
        <pc:chgData name="Alex Meyer" userId="e897e529-fb93-4d27-9a24-ea9d8f2112ca" providerId="ADAL" clId="{B2F09E48-B8BB-4488-8962-BC3EB725655B}" dt="2021-09-10T16:33:12.328" v="301" actId="1076"/>
        <pc:sldMkLst>
          <pc:docMk/>
          <pc:sldMk cId="4292694500" sldId="273"/>
        </pc:sldMkLst>
        <pc:picChg chg="add mod">
          <ac:chgData name="Alex Meyer" userId="e897e529-fb93-4d27-9a24-ea9d8f2112ca" providerId="ADAL" clId="{B2F09E48-B8BB-4488-8962-BC3EB725655B}" dt="2021-09-10T16:33:12.328" v="301" actId="1076"/>
          <ac:picMkLst>
            <pc:docMk/>
            <pc:sldMk cId="4292694500" sldId="273"/>
            <ac:picMk id="6" creationId="{C8EBEB51-056F-4AEE-AFF1-E19F3075CB3A}"/>
          </ac:picMkLst>
        </pc:picChg>
        <pc:picChg chg="add del">
          <ac:chgData name="Alex Meyer" userId="e897e529-fb93-4d27-9a24-ea9d8f2112ca" providerId="ADAL" clId="{B2F09E48-B8BB-4488-8962-BC3EB725655B}" dt="2021-09-10T16:32:37.802" v="290" actId="21"/>
          <ac:picMkLst>
            <pc:docMk/>
            <pc:sldMk cId="4292694500" sldId="273"/>
            <ac:picMk id="8" creationId="{1BC8CB3A-26D5-4F3A-A16D-D5683E667BB0}"/>
          </ac:picMkLst>
        </pc:picChg>
        <pc:picChg chg="add mod">
          <ac:chgData name="Alex Meyer" userId="e897e529-fb93-4d27-9a24-ea9d8f2112ca" providerId="ADAL" clId="{B2F09E48-B8BB-4488-8962-BC3EB725655B}" dt="2021-09-10T16:33:10.014" v="300" actId="1076"/>
          <ac:picMkLst>
            <pc:docMk/>
            <pc:sldMk cId="4292694500" sldId="273"/>
            <ac:picMk id="10" creationId="{355539F0-5D5A-498E-BF5F-BB919C0FB875}"/>
          </ac:picMkLst>
        </pc:picChg>
      </pc:sldChg>
      <pc:sldChg chg="modSp mod">
        <pc:chgData name="Alex Meyer" userId="e897e529-fb93-4d27-9a24-ea9d8f2112ca" providerId="ADAL" clId="{B2F09E48-B8BB-4488-8962-BC3EB725655B}" dt="2021-09-10T16:24:29.262" v="282" actId="6549"/>
        <pc:sldMkLst>
          <pc:docMk/>
          <pc:sldMk cId="173259978" sldId="283"/>
        </pc:sldMkLst>
        <pc:spChg chg="mod">
          <ac:chgData name="Alex Meyer" userId="e897e529-fb93-4d27-9a24-ea9d8f2112ca" providerId="ADAL" clId="{B2F09E48-B8BB-4488-8962-BC3EB725655B}" dt="2021-09-10T16:24:29.262" v="282" actId="6549"/>
          <ac:spMkLst>
            <pc:docMk/>
            <pc:sldMk cId="173259978" sldId="283"/>
            <ac:spMk id="3" creationId="{683BAD6D-031E-40A2-BCE4-0E6ED08D20DB}"/>
          </ac:spMkLst>
        </pc:spChg>
      </pc:sldChg>
      <pc:sldChg chg="addSp delSp modSp mod">
        <pc:chgData name="Alex Meyer" userId="e897e529-fb93-4d27-9a24-ea9d8f2112ca" providerId="ADAL" clId="{B2F09E48-B8BB-4488-8962-BC3EB725655B}" dt="2021-09-10T16:31:01.704" v="285" actId="478"/>
        <pc:sldMkLst>
          <pc:docMk/>
          <pc:sldMk cId="4215283749" sldId="290"/>
        </pc:sldMkLst>
        <pc:picChg chg="add del mod">
          <ac:chgData name="Alex Meyer" userId="e897e529-fb93-4d27-9a24-ea9d8f2112ca" providerId="ADAL" clId="{B2F09E48-B8BB-4488-8962-BC3EB725655B}" dt="2021-09-10T16:31:01.704" v="285" actId="478"/>
          <ac:picMkLst>
            <pc:docMk/>
            <pc:sldMk cId="4215283749" sldId="290"/>
            <ac:picMk id="6" creationId="{581A1082-EB94-4A22-91F4-724C18ADEB5F}"/>
          </ac:picMkLst>
        </pc:picChg>
      </pc:sldChg>
      <pc:sldChg chg="addSp delSp modSp mod">
        <pc:chgData name="Alex Meyer" userId="e897e529-fb93-4d27-9a24-ea9d8f2112ca" providerId="ADAL" clId="{B2F09E48-B8BB-4488-8962-BC3EB725655B}" dt="2021-09-10T16:03:58.084" v="143" actId="6549"/>
        <pc:sldMkLst>
          <pc:docMk/>
          <pc:sldMk cId="3664119118" sldId="301"/>
        </pc:sldMkLst>
        <pc:spChg chg="mod">
          <ac:chgData name="Alex Meyer" userId="e897e529-fb93-4d27-9a24-ea9d8f2112ca" providerId="ADAL" clId="{B2F09E48-B8BB-4488-8962-BC3EB725655B}" dt="2021-09-10T16:03:58.084" v="143" actId="6549"/>
          <ac:spMkLst>
            <pc:docMk/>
            <pc:sldMk cId="3664119118" sldId="301"/>
            <ac:spMk id="7" creationId="{522B7C6D-F75F-47B8-9D18-659BD9CA9DA4}"/>
          </ac:spMkLst>
        </pc:spChg>
        <pc:spChg chg="del">
          <ac:chgData name="Alex Meyer" userId="e897e529-fb93-4d27-9a24-ea9d8f2112ca" providerId="ADAL" clId="{B2F09E48-B8BB-4488-8962-BC3EB725655B}" dt="2021-09-10T16:03:44.628" v="130"/>
          <ac:spMkLst>
            <pc:docMk/>
            <pc:sldMk cId="3664119118" sldId="301"/>
            <ac:spMk id="8" creationId="{34C5CEF0-CA7C-44B2-B36C-7D62FF4D5470}"/>
          </ac:spMkLst>
        </pc:spChg>
        <pc:picChg chg="add mod">
          <ac:chgData name="Alex Meyer" userId="e897e529-fb93-4d27-9a24-ea9d8f2112ca" providerId="ADAL" clId="{B2F09E48-B8BB-4488-8962-BC3EB725655B}" dt="2021-09-10T16:03:47.776" v="131" actId="1076"/>
          <ac:picMkLst>
            <pc:docMk/>
            <pc:sldMk cId="3664119118" sldId="301"/>
            <ac:picMk id="3" creationId="{3A30251A-E611-40E0-BD28-1DDBEB61834B}"/>
          </ac:picMkLst>
        </pc:picChg>
      </pc:sldChg>
      <pc:sldChg chg="addSp modSp mod">
        <pc:chgData name="Alex Meyer" userId="e897e529-fb93-4d27-9a24-ea9d8f2112ca" providerId="ADAL" clId="{B2F09E48-B8BB-4488-8962-BC3EB725655B}" dt="2021-09-10T16:11:20.513" v="161" actId="1076"/>
        <pc:sldMkLst>
          <pc:docMk/>
          <pc:sldMk cId="2307513599" sldId="302"/>
        </pc:sldMkLst>
        <pc:picChg chg="add mod">
          <ac:chgData name="Alex Meyer" userId="e897e529-fb93-4d27-9a24-ea9d8f2112ca" providerId="ADAL" clId="{B2F09E48-B8BB-4488-8962-BC3EB725655B}" dt="2021-09-10T16:11:20.513" v="161" actId="1076"/>
          <ac:picMkLst>
            <pc:docMk/>
            <pc:sldMk cId="2307513599" sldId="302"/>
            <ac:picMk id="6" creationId="{956916CF-2A48-4C10-B847-2DCF7EE85B7C}"/>
          </ac:picMkLst>
        </pc:picChg>
      </pc:sldChg>
      <pc:sldChg chg="addSp delSp modSp mod">
        <pc:chgData name="Alex Meyer" userId="e897e529-fb93-4d27-9a24-ea9d8f2112ca" providerId="ADAL" clId="{B2F09E48-B8BB-4488-8962-BC3EB725655B}" dt="2021-09-10T16:42:34.920" v="312" actId="1076"/>
        <pc:sldMkLst>
          <pc:docMk/>
          <pc:sldMk cId="936606233" sldId="303"/>
        </pc:sldMkLst>
        <pc:picChg chg="add mod">
          <ac:chgData name="Alex Meyer" userId="e897e529-fb93-4d27-9a24-ea9d8f2112ca" providerId="ADAL" clId="{B2F09E48-B8BB-4488-8962-BC3EB725655B}" dt="2021-09-10T16:42:16.840" v="308" actId="1076"/>
          <ac:picMkLst>
            <pc:docMk/>
            <pc:sldMk cId="936606233" sldId="303"/>
            <ac:picMk id="6" creationId="{8B0882F3-4CB3-4495-911E-11BC4255634B}"/>
          </ac:picMkLst>
        </pc:picChg>
        <pc:picChg chg="add del mod">
          <ac:chgData name="Alex Meyer" userId="e897e529-fb93-4d27-9a24-ea9d8f2112ca" providerId="ADAL" clId="{B2F09E48-B8BB-4488-8962-BC3EB725655B}" dt="2021-09-10T16:42:31.128" v="310" actId="478"/>
          <ac:picMkLst>
            <pc:docMk/>
            <pc:sldMk cId="936606233" sldId="303"/>
            <ac:picMk id="8" creationId="{65DE08AA-C9A7-49F0-8ADD-56ED6C817B04}"/>
          </ac:picMkLst>
        </pc:picChg>
        <pc:picChg chg="add mod">
          <ac:chgData name="Alex Meyer" userId="e897e529-fb93-4d27-9a24-ea9d8f2112ca" providerId="ADAL" clId="{B2F09E48-B8BB-4488-8962-BC3EB725655B}" dt="2021-09-10T16:42:34.920" v="312" actId="1076"/>
          <ac:picMkLst>
            <pc:docMk/>
            <pc:sldMk cId="936606233" sldId="303"/>
            <ac:picMk id="10" creationId="{ECB0E2D7-D98A-4E9A-8C57-809FD1EC9D3E}"/>
          </ac:picMkLst>
        </pc:picChg>
      </pc:sldChg>
    </pc:docChg>
  </pc:docChgLst>
  <pc:docChgLst>
    <pc:chgData name="Nathan Clouse" userId="8cef2679-35de-4422-b8cb-c69155b58feb" providerId="ADAL" clId="{8AC0F74E-54D1-4C9F-B4DE-E61289249F89}"/>
    <pc:docChg chg="undo custSel addSld delSld modSld sldOrd modMainMaster">
      <pc:chgData name="Nathan Clouse" userId="8cef2679-35de-4422-b8cb-c69155b58feb" providerId="ADAL" clId="{8AC0F74E-54D1-4C9F-B4DE-E61289249F89}" dt="2024-01-25T01:26:26.277" v="7558"/>
      <pc:docMkLst>
        <pc:docMk/>
      </pc:docMkLst>
      <pc:sldChg chg="addSp modSp">
        <pc:chgData name="Nathan Clouse" userId="8cef2679-35de-4422-b8cb-c69155b58feb" providerId="ADAL" clId="{8AC0F74E-54D1-4C9F-B4DE-E61289249F89}" dt="2024-01-25T00:48:34.951" v="7429" actId="1076"/>
        <pc:sldMkLst>
          <pc:docMk/>
          <pc:sldMk cId="2677310114" sldId="256"/>
        </pc:sldMkLst>
        <pc:picChg chg="add mod">
          <ac:chgData name="Nathan Clouse" userId="8cef2679-35de-4422-b8cb-c69155b58feb" providerId="ADAL" clId="{8AC0F74E-54D1-4C9F-B4DE-E61289249F89}" dt="2024-01-25T00:48:34.951" v="7429" actId="1076"/>
          <ac:picMkLst>
            <pc:docMk/>
            <pc:sldMk cId="2677310114" sldId="256"/>
            <ac:picMk id="1026" creationId="{51ACFD53-20AB-9F56-6BF9-A37E25F7EBF8}"/>
          </ac:picMkLst>
        </pc:picChg>
      </pc:sldChg>
      <pc:sldChg chg="addSp delSp modSp mod">
        <pc:chgData name="Nathan Clouse" userId="8cef2679-35de-4422-b8cb-c69155b58feb" providerId="ADAL" clId="{8AC0F74E-54D1-4C9F-B4DE-E61289249F89}" dt="2024-01-25T00:49:36.264" v="7439" actId="1076"/>
        <pc:sldMkLst>
          <pc:docMk/>
          <pc:sldMk cId="1779364837" sldId="258"/>
        </pc:sldMkLst>
        <pc:spChg chg="add mod">
          <ac:chgData name="Nathan Clouse" userId="8cef2679-35de-4422-b8cb-c69155b58feb" providerId="ADAL" clId="{8AC0F74E-54D1-4C9F-B4DE-E61289249F89}" dt="2024-01-25T00:49:32.906" v="7438" actId="1076"/>
          <ac:spMkLst>
            <pc:docMk/>
            <pc:sldMk cId="1779364837" sldId="258"/>
            <ac:spMk id="7" creationId="{82F28B38-6B92-273F-EEA5-3A8FB84B9D71}"/>
          </ac:spMkLst>
        </pc:spChg>
        <pc:graphicFrameChg chg="add del mod modGraphic">
          <ac:chgData name="Nathan Clouse" userId="8cef2679-35de-4422-b8cb-c69155b58feb" providerId="ADAL" clId="{8AC0F74E-54D1-4C9F-B4DE-E61289249F89}" dt="2024-01-03T14:44:07.815" v="167" actId="478"/>
          <ac:graphicFrameMkLst>
            <pc:docMk/>
            <pc:sldMk cId="1779364837" sldId="258"/>
            <ac:graphicFrameMk id="5" creationId="{38050991-2A3E-272D-EB74-B7E0B86DF98F}"/>
          </ac:graphicFrameMkLst>
        </pc:graphicFrameChg>
        <pc:picChg chg="add mod">
          <ac:chgData name="Nathan Clouse" userId="8cef2679-35de-4422-b8cb-c69155b58feb" providerId="ADAL" clId="{8AC0F74E-54D1-4C9F-B4DE-E61289249F89}" dt="2024-01-25T00:49:36.264" v="7439" actId="1076"/>
          <ac:picMkLst>
            <pc:docMk/>
            <pc:sldMk cId="1779364837" sldId="258"/>
            <ac:picMk id="2050" creationId="{3E372B13-B2A8-87C1-BB57-3F2881027FB1}"/>
          </ac:picMkLst>
        </pc:picChg>
      </pc:sldChg>
      <pc:sldChg chg="delSp mod delAnim">
        <pc:chgData name="Nathan Clouse" userId="8cef2679-35de-4422-b8cb-c69155b58feb" providerId="ADAL" clId="{8AC0F74E-54D1-4C9F-B4DE-E61289249F89}" dt="2024-01-11T14:05:47.051" v="4321" actId="478"/>
        <pc:sldMkLst>
          <pc:docMk/>
          <pc:sldMk cId="1766295116" sldId="263"/>
        </pc:sldMkLst>
        <pc:spChg chg="del">
          <ac:chgData name="Nathan Clouse" userId="8cef2679-35de-4422-b8cb-c69155b58feb" providerId="ADAL" clId="{8AC0F74E-54D1-4C9F-B4DE-E61289249F89}" dt="2024-01-11T14:05:47.051" v="4321" actId="478"/>
          <ac:spMkLst>
            <pc:docMk/>
            <pc:sldMk cId="1766295116" sldId="263"/>
            <ac:spMk id="6" creationId="{FC913B75-BE9A-4D5B-939A-D012CCB2D072}"/>
          </ac:spMkLst>
        </pc:spChg>
        <pc:picChg chg="del">
          <ac:chgData name="Nathan Clouse" userId="8cef2679-35de-4422-b8cb-c69155b58feb" providerId="ADAL" clId="{8AC0F74E-54D1-4C9F-B4DE-E61289249F89}" dt="2024-01-11T14:05:47.051" v="4321" actId="478"/>
          <ac:picMkLst>
            <pc:docMk/>
            <pc:sldMk cId="1766295116" sldId="263"/>
            <ac:picMk id="4" creationId="{97E2065E-6484-4FB3-AF68-0131B27ADAF4}"/>
          </ac:picMkLst>
        </pc:picChg>
      </pc:sldChg>
      <pc:sldChg chg="addSp delSp modSp mod delAnim">
        <pc:chgData name="Nathan Clouse" userId="8cef2679-35de-4422-b8cb-c69155b58feb" providerId="ADAL" clId="{8AC0F74E-54D1-4C9F-B4DE-E61289249F89}" dt="2024-01-22T14:41:56.322" v="4470" actId="20577"/>
        <pc:sldMkLst>
          <pc:docMk/>
          <pc:sldMk cId="1898022578" sldId="265"/>
        </pc:sldMkLst>
        <pc:spChg chg="add mod">
          <ac:chgData name="Nathan Clouse" userId="8cef2679-35de-4422-b8cb-c69155b58feb" providerId="ADAL" clId="{8AC0F74E-54D1-4C9F-B4DE-E61289249F89}" dt="2024-01-22T14:41:49.631" v="4437" actId="27636"/>
          <ac:spMkLst>
            <pc:docMk/>
            <pc:sldMk cId="1898022578" sldId="265"/>
            <ac:spMk id="4" creationId="{7FC486DF-E038-BABB-686B-A0A6858777D7}"/>
          </ac:spMkLst>
        </pc:spChg>
        <pc:spChg chg="mod">
          <ac:chgData name="Nathan Clouse" userId="8cef2679-35de-4422-b8cb-c69155b58feb" providerId="ADAL" clId="{8AC0F74E-54D1-4C9F-B4DE-E61289249F89}" dt="2024-01-22T14:41:56.322" v="4470" actId="20577"/>
          <ac:spMkLst>
            <pc:docMk/>
            <pc:sldMk cId="1898022578" sldId="265"/>
            <ac:spMk id="6" creationId="{CD972906-F584-41FC-9A61-3100A2B28598}"/>
          </ac:spMkLst>
        </pc:spChg>
        <pc:spChg chg="del mod">
          <ac:chgData name="Nathan Clouse" userId="8cef2679-35de-4422-b8cb-c69155b58feb" providerId="ADAL" clId="{8AC0F74E-54D1-4C9F-B4DE-E61289249F89}" dt="2024-01-11T14:04:58.270" v="4318" actId="478"/>
          <ac:spMkLst>
            <pc:docMk/>
            <pc:sldMk cId="1898022578" sldId="265"/>
            <ac:spMk id="9" creationId="{F84165FD-5532-451C-9DD6-D95A04835A3D}"/>
          </ac:spMkLst>
        </pc:spChg>
        <pc:picChg chg="del mod">
          <ac:chgData name="Nathan Clouse" userId="8cef2679-35de-4422-b8cb-c69155b58feb" providerId="ADAL" clId="{8AC0F74E-54D1-4C9F-B4DE-E61289249F89}" dt="2024-01-11T14:04:58.270" v="4318" actId="478"/>
          <ac:picMkLst>
            <pc:docMk/>
            <pc:sldMk cId="1898022578" sldId="265"/>
            <ac:picMk id="8" creationId="{3AD067A3-F66C-4E0D-9AA0-2407EC68BAC3}"/>
          </ac:picMkLst>
        </pc:picChg>
      </pc:sldChg>
      <pc:sldChg chg="modSp mod">
        <pc:chgData name="Nathan Clouse" userId="8cef2679-35de-4422-b8cb-c69155b58feb" providerId="ADAL" clId="{8AC0F74E-54D1-4C9F-B4DE-E61289249F89}" dt="2024-01-11T16:14:42.328" v="4380" actId="20577"/>
        <pc:sldMkLst>
          <pc:docMk/>
          <pc:sldMk cId="4113779422" sldId="266"/>
        </pc:sldMkLst>
        <pc:spChg chg="mod">
          <ac:chgData name="Nathan Clouse" userId="8cef2679-35de-4422-b8cb-c69155b58feb" providerId="ADAL" clId="{8AC0F74E-54D1-4C9F-B4DE-E61289249F89}" dt="2024-01-11T16:14:42.328" v="4380" actId="20577"/>
          <ac:spMkLst>
            <pc:docMk/>
            <pc:sldMk cId="4113779422" sldId="266"/>
            <ac:spMk id="3" creationId="{D6BAA2D0-772E-46F2-BFF6-EDA13F76D1FF}"/>
          </ac:spMkLst>
        </pc:spChg>
        <pc:spChg chg="mod">
          <ac:chgData name="Nathan Clouse" userId="8cef2679-35de-4422-b8cb-c69155b58feb" providerId="ADAL" clId="{8AC0F74E-54D1-4C9F-B4DE-E61289249F89}" dt="2024-01-10T20:04:49.617" v="564" actId="20577"/>
          <ac:spMkLst>
            <pc:docMk/>
            <pc:sldMk cId="4113779422" sldId="266"/>
            <ac:spMk id="4" creationId="{854975B8-4663-416C-9137-F50D306A8ABD}"/>
          </ac:spMkLst>
        </pc:spChg>
      </pc:sldChg>
      <pc:sldChg chg="addSp delSp modSp mod delAnim">
        <pc:chgData name="Nathan Clouse" userId="8cef2679-35de-4422-b8cb-c69155b58feb" providerId="ADAL" clId="{8AC0F74E-54D1-4C9F-B4DE-E61289249F89}" dt="2024-01-11T14:05:14.006" v="4320" actId="478"/>
        <pc:sldMkLst>
          <pc:docMk/>
          <pc:sldMk cId="3805284176" sldId="268"/>
        </pc:sldMkLst>
        <pc:spChg chg="add mod">
          <ac:chgData name="Nathan Clouse" userId="8cef2679-35de-4422-b8cb-c69155b58feb" providerId="ADAL" clId="{8AC0F74E-54D1-4C9F-B4DE-E61289249F89}" dt="2024-01-11T14:05:14.006" v="4320" actId="478"/>
          <ac:spMkLst>
            <pc:docMk/>
            <pc:sldMk cId="3805284176" sldId="268"/>
            <ac:spMk id="5" creationId="{7D79C222-29D0-6114-1BE0-A4EE9F8DF213}"/>
          </ac:spMkLst>
        </pc:spChg>
        <pc:spChg chg="del">
          <ac:chgData name="Nathan Clouse" userId="8cef2679-35de-4422-b8cb-c69155b58feb" providerId="ADAL" clId="{8AC0F74E-54D1-4C9F-B4DE-E61289249F89}" dt="2024-01-11T14:05:14.006" v="4320" actId="478"/>
          <ac:spMkLst>
            <pc:docMk/>
            <pc:sldMk cId="3805284176" sldId="268"/>
            <ac:spMk id="9" creationId="{8C61C6A7-0E72-4733-B349-B909898FC9C8}"/>
          </ac:spMkLst>
        </pc:spChg>
        <pc:picChg chg="del">
          <ac:chgData name="Nathan Clouse" userId="8cef2679-35de-4422-b8cb-c69155b58feb" providerId="ADAL" clId="{8AC0F74E-54D1-4C9F-B4DE-E61289249F89}" dt="2024-01-11T14:05:14.006" v="4320" actId="478"/>
          <ac:picMkLst>
            <pc:docMk/>
            <pc:sldMk cId="3805284176" sldId="268"/>
            <ac:picMk id="8" creationId="{1913CABC-E2F4-41C1-B64A-7192AB718381}"/>
          </ac:picMkLst>
        </pc:picChg>
      </pc:sldChg>
      <pc:sldChg chg="addSp delSp modSp mod delAnim">
        <pc:chgData name="Nathan Clouse" userId="8cef2679-35de-4422-b8cb-c69155b58feb" providerId="ADAL" clId="{8AC0F74E-54D1-4C9F-B4DE-E61289249F89}" dt="2024-01-11T14:05:05.541" v="4319" actId="478"/>
        <pc:sldMkLst>
          <pc:docMk/>
          <pc:sldMk cId="2175646699" sldId="269"/>
        </pc:sldMkLst>
        <pc:spChg chg="add mod">
          <ac:chgData name="Nathan Clouse" userId="8cef2679-35de-4422-b8cb-c69155b58feb" providerId="ADAL" clId="{8AC0F74E-54D1-4C9F-B4DE-E61289249F89}" dt="2024-01-11T14:05:05.541" v="4319" actId="478"/>
          <ac:spMkLst>
            <pc:docMk/>
            <pc:sldMk cId="2175646699" sldId="269"/>
            <ac:spMk id="5" creationId="{A3098CB7-65B9-DCD3-CFCC-336B0710790B}"/>
          </ac:spMkLst>
        </pc:spChg>
        <pc:spChg chg="del">
          <ac:chgData name="Nathan Clouse" userId="8cef2679-35de-4422-b8cb-c69155b58feb" providerId="ADAL" clId="{8AC0F74E-54D1-4C9F-B4DE-E61289249F89}" dt="2024-01-11T14:05:05.541" v="4319" actId="478"/>
          <ac:spMkLst>
            <pc:docMk/>
            <pc:sldMk cId="2175646699" sldId="269"/>
            <ac:spMk id="8" creationId="{D691A527-844B-48BC-BEAE-4F4FC2248798}"/>
          </ac:spMkLst>
        </pc:spChg>
        <pc:picChg chg="del">
          <ac:chgData name="Nathan Clouse" userId="8cef2679-35de-4422-b8cb-c69155b58feb" providerId="ADAL" clId="{8AC0F74E-54D1-4C9F-B4DE-E61289249F89}" dt="2024-01-11T14:05:05.541" v="4319" actId="478"/>
          <ac:picMkLst>
            <pc:docMk/>
            <pc:sldMk cId="2175646699" sldId="269"/>
            <ac:picMk id="7" creationId="{10A8E5B6-09C5-4985-8E27-22FEE3295754}"/>
          </ac:picMkLst>
        </pc:picChg>
      </pc:sldChg>
      <pc:sldChg chg="modSp mod modClrScheme chgLayout">
        <pc:chgData name="Nathan Clouse" userId="8cef2679-35de-4422-b8cb-c69155b58feb" providerId="ADAL" clId="{8AC0F74E-54D1-4C9F-B4DE-E61289249F89}" dt="2024-01-22T14:53:07.617" v="4697" actId="700"/>
        <pc:sldMkLst>
          <pc:docMk/>
          <pc:sldMk cId="662353980" sldId="274"/>
        </pc:sldMkLst>
        <pc:spChg chg="mod ord">
          <ac:chgData name="Nathan Clouse" userId="8cef2679-35de-4422-b8cb-c69155b58feb" providerId="ADAL" clId="{8AC0F74E-54D1-4C9F-B4DE-E61289249F89}" dt="2024-01-22T14:53:07.617" v="4697" actId="700"/>
          <ac:spMkLst>
            <pc:docMk/>
            <pc:sldMk cId="662353980" sldId="274"/>
            <ac:spMk id="2" creationId="{E66D16E1-D8E6-4214-971D-FCA122C79917}"/>
          </ac:spMkLst>
        </pc:spChg>
        <pc:spChg chg="mod ord">
          <ac:chgData name="Nathan Clouse" userId="8cef2679-35de-4422-b8cb-c69155b58feb" providerId="ADAL" clId="{8AC0F74E-54D1-4C9F-B4DE-E61289249F89}" dt="2024-01-22T14:53:07.617" v="4697" actId="700"/>
          <ac:spMkLst>
            <pc:docMk/>
            <pc:sldMk cId="662353980" sldId="274"/>
            <ac:spMk id="3" creationId="{683BAD6D-031E-40A2-BCE4-0E6ED08D20DB}"/>
          </ac:spMkLst>
        </pc:spChg>
        <pc:spChg chg="mod ord">
          <ac:chgData name="Nathan Clouse" userId="8cef2679-35de-4422-b8cb-c69155b58feb" providerId="ADAL" clId="{8AC0F74E-54D1-4C9F-B4DE-E61289249F89}" dt="2024-01-22T14:53:07.617" v="4697" actId="700"/>
          <ac:spMkLst>
            <pc:docMk/>
            <pc:sldMk cId="662353980" sldId="274"/>
            <ac:spMk id="4" creationId="{F136D249-EEA4-4023-9842-1C8718D03356}"/>
          </ac:spMkLst>
        </pc:spChg>
        <pc:spChg chg="mod ord">
          <ac:chgData name="Nathan Clouse" userId="8cef2679-35de-4422-b8cb-c69155b58feb" providerId="ADAL" clId="{8AC0F74E-54D1-4C9F-B4DE-E61289249F89}" dt="2024-01-22T14:53:07.617" v="4697" actId="700"/>
          <ac:spMkLst>
            <pc:docMk/>
            <pc:sldMk cId="662353980" sldId="274"/>
            <ac:spMk id="5" creationId="{5F60210D-1CEA-4437-A4C6-DD9D37FDC3E6}"/>
          </ac:spMkLst>
        </pc:spChg>
        <pc:spChg chg="mod ord">
          <ac:chgData name="Nathan Clouse" userId="8cef2679-35de-4422-b8cb-c69155b58feb" providerId="ADAL" clId="{8AC0F74E-54D1-4C9F-B4DE-E61289249F89}" dt="2024-01-22T14:53:07.617" v="4697" actId="700"/>
          <ac:spMkLst>
            <pc:docMk/>
            <pc:sldMk cId="662353980" sldId="274"/>
            <ac:spMk id="6" creationId="{1A805AB0-1E8F-4C44-89CD-A77F05829C35}"/>
          </ac:spMkLst>
        </pc:spChg>
      </pc:sldChg>
      <pc:sldChg chg="addSp delSp modSp mod delAnim">
        <pc:chgData name="Nathan Clouse" userId="8cef2679-35de-4422-b8cb-c69155b58feb" providerId="ADAL" clId="{8AC0F74E-54D1-4C9F-B4DE-E61289249F89}" dt="2024-01-25T00:57:39.267" v="7479" actId="14100"/>
        <pc:sldMkLst>
          <pc:docMk/>
          <pc:sldMk cId="887231726" sldId="275"/>
        </pc:sldMkLst>
        <pc:spChg chg="mod">
          <ac:chgData name="Nathan Clouse" userId="8cef2679-35de-4422-b8cb-c69155b58feb" providerId="ADAL" clId="{8AC0F74E-54D1-4C9F-B4DE-E61289249F89}" dt="2024-01-10T20:23:27.474" v="984" actId="20577"/>
          <ac:spMkLst>
            <pc:docMk/>
            <pc:sldMk cId="887231726" sldId="275"/>
            <ac:spMk id="3" creationId="{EA9C3745-E0A5-4727-AB79-24447D84B4A0}"/>
          </ac:spMkLst>
        </pc:spChg>
        <pc:spChg chg="add del mod">
          <ac:chgData name="Nathan Clouse" userId="8cef2679-35de-4422-b8cb-c69155b58feb" providerId="ADAL" clId="{8AC0F74E-54D1-4C9F-B4DE-E61289249F89}" dt="2024-01-11T14:17:52.124" v="4325"/>
          <ac:spMkLst>
            <pc:docMk/>
            <pc:sldMk cId="887231726" sldId="275"/>
            <ac:spMk id="5" creationId="{66F37F94-E9AA-DDDF-EA65-488A2650FF21}"/>
          </ac:spMkLst>
        </pc:spChg>
        <pc:spChg chg="del">
          <ac:chgData name="Nathan Clouse" userId="8cef2679-35de-4422-b8cb-c69155b58feb" providerId="ADAL" clId="{8AC0F74E-54D1-4C9F-B4DE-E61289249F89}" dt="2024-01-11T14:15:18.269" v="4324" actId="478"/>
          <ac:spMkLst>
            <pc:docMk/>
            <pc:sldMk cId="887231726" sldId="275"/>
            <ac:spMk id="7" creationId="{1BDF866A-6649-452C-BE49-31102CE65A8E}"/>
          </ac:spMkLst>
        </pc:spChg>
        <pc:spChg chg="add del mod">
          <ac:chgData name="Nathan Clouse" userId="8cef2679-35de-4422-b8cb-c69155b58feb" providerId="ADAL" clId="{8AC0F74E-54D1-4C9F-B4DE-E61289249F89}" dt="2024-01-25T00:57:35.559" v="7478"/>
          <ac:spMkLst>
            <pc:docMk/>
            <pc:sldMk cId="887231726" sldId="275"/>
            <ac:spMk id="8" creationId="{8EC4D73D-B70D-87F5-79AA-667AC893A484}"/>
          </ac:spMkLst>
        </pc:spChg>
        <pc:picChg chg="del">
          <ac:chgData name="Nathan Clouse" userId="8cef2679-35de-4422-b8cb-c69155b58feb" providerId="ADAL" clId="{8AC0F74E-54D1-4C9F-B4DE-E61289249F89}" dt="2024-01-11T14:15:18.269" v="4324" actId="478"/>
          <ac:picMkLst>
            <pc:docMk/>
            <pc:sldMk cId="887231726" sldId="275"/>
            <ac:picMk id="6" creationId="{7D7D3963-733E-4153-AFBA-1A58353F27BB}"/>
          </ac:picMkLst>
        </pc:picChg>
        <pc:picChg chg="add del mod">
          <ac:chgData name="Nathan Clouse" userId="8cef2679-35de-4422-b8cb-c69155b58feb" providerId="ADAL" clId="{8AC0F74E-54D1-4C9F-B4DE-E61289249F89}" dt="2024-01-11T14:18:08.719" v="4326" actId="478"/>
          <ac:picMkLst>
            <pc:docMk/>
            <pc:sldMk cId="887231726" sldId="275"/>
            <ac:picMk id="1026" creationId="{0FD4FBE4-B9DF-5CE8-4E56-63D5EA55339A}"/>
          </ac:picMkLst>
        </pc:picChg>
        <pc:picChg chg="add mod">
          <ac:chgData name="Nathan Clouse" userId="8cef2679-35de-4422-b8cb-c69155b58feb" providerId="ADAL" clId="{8AC0F74E-54D1-4C9F-B4DE-E61289249F89}" dt="2024-01-25T00:57:39.267" v="7479" actId="14100"/>
          <ac:picMkLst>
            <pc:docMk/>
            <pc:sldMk cId="887231726" sldId="275"/>
            <ac:picMk id="10242" creationId="{F11BC2AF-8FC2-C6D9-C8A3-8F0F579898C8}"/>
          </ac:picMkLst>
        </pc:picChg>
      </pc:sldChg>
      <pc:sldChg chg="modSp mod">
        <pc:chgData name="Nathan Clouse" userId="8cef2679-35de-4422-b8cb-c69155b58feb" providerId="ADAL" clId="{8AC0F74E-54D1-4C9F-B4DE-E61289249F89}" dt="2024-01-10T20:27:12.793" v="987" actId="20577"/>
        <pc:sldMkLst>
          <pc:docMk/>
          <pc:sldMk cId="3360294845" sldId="276"/>
        </pc:sldMkLst>
        <pc:spChg chg="mod">
          <ac:chgData name="Nathan Clouse" userId="8cef2679-35de-4422-b8cb-c69155b58feb" providerId="ADAL" clId="{8AC0F74E-54D1-4C9F-B4DE-E61289249F89}" dt="2024-01-10T20:27:12.793" v="987" actId="20577"/>
          <ac:spMkLst>
            <pc:docMk/>
            <pc:sldMk cId="3360294845" sldId="276"/>
            <ac:spMk id="3" creationId="{683BAD6D-031E-40A2-BCE4-0E6ED08D20DB}"/>
          </ac:spMkLst>
        </pc:spChg>
      </pc:sldChg>
      <pc:sldChg chg="delSp mod delAnim">
        <pc:chgData name="Nathan Clouse" userId="8cef2679-35de-4422-b8cb-c69155b58feb" providerId="ADAL" clId="{8AC0F74E-54D1-4C9F-B4DE-E61289249F89}" dt="2024-01-11T14:19:00.064" v="4333" actId="478"/>
        <pc:sldMkLst>
          <pc:docMk/>
          <pc:sldMk cId="3079513856" sldId="277"/>
        </pc:sldMkLst>
        <pc:spChg chg="del">
          <ac:chgData name="Nathan Clouse" userId="8cef2679-35de-4422-b8cb-c69155b58feb" providerId="ADAL" clId="{8AC0F74E-54D1-4C9F-B4DE-E61289249F89}" dt="2024-01-11T14:19:00.064" v="4333" actId="478"/>
          <ac:spMkLst>
            <pc:docMk/>
            <pc:sldMk cId="3079513856" sldId="277"/>
            <ac:spMk id="6" creationId="{5CAFC01A-7122-45A9-8AC1-B42A68EA9674}"/>
          </ac:spMkLst>
        </pc:spChg>
        <pc:picChg chg="del">
          <ac:chgData name="Nathan Clouse" userId="8cef2679-35de-4422-b8cb-c69155b58feb" providerId="ADAL" clId="{8AC0F74E-54D1-4C9F-B4DE-E61289249F89}" dt="2024-01-11T14:19:00.064" v="4333" actId="478"/>
          <ac:picMkLst>
            <pc:docMk/>
            <pc:sldMk cId="3079513856" sldId="277"/>
            <ac:picMk id="4" creationId="{1658F4FD-2997-42FA-A408-8BBC2DDFD783}"/>
          </ac:picMkLst>
        </pc:picChg>
      </pc:sldChg>
      <pc:sldChg chg="delSp mod ord delAnim">
        <pc:chgData name="Nathan Clouse" userId="8cef2679-35de-4422-b8cb-c69155b58feb" providerId="ADAL" clId="{8AC0F74E-54D1-4C9F-B4DE-E61289249F89}" dt="2024-01-11T14:19:51.370" v="4341" actId="478"/>
        <pc:sldMkLst>
          <pc:docMk/>
          <pc:sldMk cId="3792863202" sldId="280"/>
        </pc:sldMkLst>
        <pc:spChg chg="del">
          <ac:chgData name="Nathan Clouse" userId="8cef2679-35de-4422-b8cb-c69155b58feb" providerId="ADAL" clId="{8AC0F74E-54D1-4C9F-B4DE-E61289249F89}" dt="2024-01-11T14:19:51.370" v="4341" actId="478"/>
          <ac:spMkLst>
            <pc:docMk/>
            <pc:sldMk cId="3792863202" sldId="280"/>
            <ac:spMk id="7" creationId="{5C75FB1E-8DF3-4ECC-BEE2-4A8D758B3D4D}"/>
          </ac:spMkLst>
        </pc:spChg>
        <pc:picChg chg="del">
          <ac:chgData name="Nathan Clouse" userId="8cef2679-35de-4422-b8cb-c69155b58feb" providerId="ADAL" clId="{8AC0F74E-54D1-4C9F-B4DE-E61289249F89}" dt="2024-01-11T14:19:51.370" v="4341" actId="478"/>
          <ac:picMkLst>
            <pc:docMk/>
            <pc:sldMk cId="3792863202" sldId="280"/>
            <ac:picMk id="4" creationId="{99736F49-2312-42B5-88E6-CE56044E0638}"/>
          </ac:picMkLst>
        </pc:picChg>
      </pc:sldChg>
      <pc:sldChg chg="addSp delSp modSp ord">
        <pc:chgData name="Nathan Clouse" userId="8cef2679-35de-4422-b8cb-c69155b58feb" providerId="ADAL" clId="{8AC0F74E-54D1-4C9F-B4DE-E61289249F89}" dt="2024-01-11T14:27:35.957" v="4342" actId="478"/>
        <pc:sldMkLst>
          <pc:docMk/>
          <pc:sldMk cId="609110130" sldId="281"/>
        </pc:sldMkLst>
        <pc:spChg chg="add mod">
          <ac:chgData name="Nathan Clouse" userId="8cef2679-35de-4422-b8cb-c69155b58feb" providerId="ADAL" clId="{8AC0F74E-54D1-4C9F-B4DE-E61289249F89}" dt="2024-01-11T14:27:35.957" v="4342" actId="478"/>
          <ac:spMkLst>
            <pc:docMk/>
            <pc:sldMk cId="609110130" sldId="281"/>
            <ac:spMk id="3" creationId="{A6C94B24-C72F-4EB4-CC47-E2352DE2D4E3}"/>
          </ac:spMkLst>
        </pc:spChg>
        <pc:picChg chg="del">
          <ac:chgData name="Nathan Clouse" userId="8cef2679-35de-4422-b8cb-c69155b58feb" providerId="ADAL" clId="{8AC0F74E-54D1-4C9F-B4DE-E61289249F89}" dt="2024-01-11T14:27:35.957" v="4342" actId="478"/>
          <ac:picMkLst>
            <pc:docMk/>
            <pc:sldMk cId="609110130" sldId="281"/>
            <ac:picMk id="2050" creationId="{C8B47A90-7ECA-40BD-9F95-4178936232C9}"/>
          </ac:picMkLst>
        </pc:picChg>
      </pc:sldChg>
      <pc:sldChg chg="addSp delSp modSp mod ord delAnim">
        <pc:chgData name="Nathan Clouse" userId="8cef2679-35de-4422-b8cb-c69155b58feb" providerId="ADAL" clId="{8AC0F74E-54D1-4C9F-B4DE-E61289249F89}" dt="2024-01-11T14:19:07.014" v="4334" actId="478"/>
        <pc:sldMkLst>
          <pc:docMk/>
          <pc:sldMk cId="709566074" sldId="282"/>
        </pc:sldMkLst>
        <pc:spChg chg="add mod">
          <ac:chgData name="Nathan Clouse" userId="8cef2679-35de-4422-b8cb-c69155b58feb" providerId="ADAL" clId="{8AC0F74E-54D1-4C9F-B4DE-E61289249F89}" dt="2024-01-11T14:19:07.014" v="4334" actId="478"/>
          <ac:spMkLst>
            <pc:docMk/>
            <pc:sldMk cId="709566074" sldId="282"/>
            <ac:spMk id="7" creationId="{57CF161A-88EC-64DC-CA63-784AE657FC33}"/>
          </ac:spMkLst>
        </pc:spChg>
        <pc:picChg chg="del">
          <ac:chgData name="Nathan Clouse" userId="8cef2679-35de-4422-b8cb-c69155b58feb" providerId="ADAL" clId="{8AC0F74E-54D1-4C9F-B4DE-E61289249F89}" dt="2024-01-11T14:19:07.014" v="4334" actId="478"/>
          <ac:picMkLst>
            <pc:docMk/>
            <pc:sldMk cId="709566074" sldId="282"/>
            <ac:picMk id="5" creationId="{D28579B6-129F-445E-A6EC-B667D8D511DC}"/>
          </ac:picMkLst>
        </pc:picChg>
      </pc:sldChg>
      <pc:sldChg chg="addSp modSp ord">
        <pc:chgData name="Nathan Clouse" userId="8cef2679-35de-4422-b8cb-c69155b58feb" providerId="ADAL" clId="{8AC0F74E-54D1-4C9F-B4DE-E61289249F89}" dt="2024-01-25T01:15:47.985" v="7525" actId="1076"/>
        <pc:sldMkLst>
          <pc:docMk/>
          <pc:sldMk cId="173259978" sldId="283"/>
        </pc:sldMkLst>
        <pc:picChg chg="add mod">
          <ac:chgData name="Nathan Clouse" userId="8cef2679-35de-4422-b8cb-c69155b58feb" providerId="ADAL" clId="{8AC0F74E-54D1-4C9F-B4DE-E61289249F89}" dt="2024-01-25T01:15:47.985" v="7525" actId="1076"/>
          <ac:picMkLst>
            <pc:docMk/>
            <pc:sldMk cId="173259978" sldId="283"/>
            <ac:picMk id="21506" creationId="{993E3F58-50C6-FCB1-EE1E-690ECE4B4E7C}"/>
          </ac:picMkLst>
        </pc:picChg>
      </pc:sldChg>
      <pc:sldChg chg="delSp mod ord delAnim">
        <pc:chgData name="Nathan Clouse" userId="8cef2679-35de-4422-b8cb-c69155b58feb" providerId="ADAL" clId="{8AC0F74E-54D1-4C9F-B4DE-E61289249F89}" dt="2024-01-11T14:18:45.346" v="4331" actId="478"/>
        <pc:sldMkLst>
          <pc:docMk/>
          <pc:sldMk cId="85711343" sldId="284"/>
        </pc:sldMkLst>
        <pc:spChg chg="del">
          <ac:chgData name="Nathan Clouse" userId="8cef2679-35de-4422-b8cb-c69155b58feb" providerId="ADAL" clId="{8AC0F74E-54D1-4C9F-B4DE-E61289249F89}" dt="2024-01-11T14:18:45.346" v="4331" actId="478"/>
          <ac:spMkLst>
            <pc:docMk/>
            <pc:sldMk cId="85711343" sldId="284"/>
            <ac:spMk id="6" creationId="{EF0D2C3C-119A-444B-8FAF-820DA0D1BA0F}"/>
          </ac:spMkLst>
        </pc:spChg>
        <pc:picChg chg="del">
          <ac:chgData name="Nathan Clouse" userId="8cef2679-35de-4422-b8cb-c69155b58feb" providerId="ADAL" clId="{8AC0F74E-54D1-4C9F-B4DE-E61289249F89}" dt="2024-01-11T14:18:45.346" v="4331" actId="478"/>
          <ac:picMkLst>
            <pc:docMk/>
            <pc:sldMk cId="85711343" sldId="284"/>
            <ac:picMk id="4" creationId="{8F319655-C864-45DE-92FF-2968D214A15B}"/>
          </ac:picMkLst>
        </pc:picChg>
      </pc:sldChg>
      <pc:sldChg chg="ord">
        <pc:chgData name="Nathan Clouse" userId="8cef2679-35de-4422-b8cb-c69155b58feb" providerId="ADAL" clId="{8AC0F74E-54D1-4C9F-B4DE-E61289249F89}" dt="2024-01-02T20:45:53.231" v="114"/>
        <pc:sldMkLst>
          <pc:docMk/>
          <pc:sldMk cId="1142502123" sldId="285"/>
        </pc:sldMkLst>
      </pc:sldChg>
      <pc:sldChg chg="delSp modSp mod ord delAnim">
        <pc:chgData name="Nathan Clouse" userId="8cef2679-35de-4422-b8cb-c69155b58feb" providerId="ADAL" clId="{8AC0F74E-54D1-4C9F-B4DE-E61289249F89}" dt="2024-01-11T14:19:21.035" v="4336" actId="478"/>
        <pc:sldMkLst>
          <pc:docMk/>
          <pc:sldMk cId="474827969" sldId="286"/>
        </pc:sldMkLst>
        <pc:spChg chg="mod">
          <ac:chgData name="Nathan Clouse" userId="8cef2679-35de-4422-b8cb-c69155b58feb" providerId="ADAL" clId="{8AC0F74E-54D1-4C9F-B4DE-E61289249F89}" dt="2024-01-11T10:48:27.735" v="3306" actId="20577"/>
          <ac:spMkLst>
            <pc:docMk/>
            <pc:sldMk cId="474827969" sldId="286"/>
            <ac:spMk id="3" creationId="{EA9C3745-E0A5-4727-AB79-24447D84B4A0}"/>
          </ac:spMkLst>
        </pc:spChg>
        <pc:spChg chg="del">
          <ac:chgData name="Nathan Clouse" userId="8cef2679-35de-4422-b8cb-c69155b58feb" providerId="ADAL" clId="{8AC0F74E-54D1-4C9F-B4DE-E61289249F89}" dt="2024-01-11T14:19:21.035" v="4336" actId="478"/>
          <ac:spMkLst>
            <pc:docMk/>
            <pc:sldMk cId="474827969" sldId="286"/>
            <ac:spMk id="6" creationId="{6972E132-B74B-426D-9AE2-A51F3B53CE0C}"/>
          </ac:spMkLst>
        </pc:spChg>
        <pc:picChg chg="del">
          <ac:chgData name="Nathan Clouse" userId="8cef2679-35de-4422-b8cb-c69155b58feb" providerId="ADAL" clId="{8AC0F74E-54D1-4C9F-B4DE-E61289249F89}" dt="2024-01-11T14:19:21.035" v="4336" actId="478"/>
          <ac:picMkLst>
            <pc:docMk/>
            <pc:sldMk cId="474827969" sldId="286"/>
            <ac:picMk id="4" creationId="{AA030E0F-52F6-4CDD-B3A0-AAABCFD3069E}"/>
          </ac:picMkLst>
        </pc:picChg>
      </pc:sldChg>
      <pc:sldChg chg="ord">
        <pc:chgData name="Nathan Clouse" userId="8cef2679-35de-4422-b8cb-c69155b58feb" providerId="ADAL" clId="{8AC0F74E-54D1-4C9F-B4DE-E61289249F89}" dt="2024-01-03T15:14:52.895" v="205"/>
        <pc:sldMkLst>
          <pc:docMk/>
          <pc:sldMk cId="2562482899" sldId="287"/>
        </pc:sldMkLst>
      </pc:sldChg>
      <pc:sldChg chg="delSp mod ord delAnim">
        <pc:chgData name="Nathan Clouse" userId="8cef2679-35de-4422-b8cb-c69155b58feb" providerId="ADAL" clId="{8AC0F74E-54D1-4C9F-B4DE-E61289249F89}" dt="2024-01-11T14:19:26.089" v="4337" actId="478"/>
        <pc:sldMkLst>
          <pc:docMk/>
          <pc:sldMk cId="2445333012" sldId="288"/>
        </pc:sldMkLst>
        <pc:spChg chg="del">
          <ac:chgData name="Nathan Clouse" userId="8cef2679-35de-4422-b8cb-c69155b58feb" providerId="ADAL" clId="{8AC0F74E-54D1-4C9F-B4DE-E61289249F89}" dt="2024-01-11T14:19:26.089" v="4337" actId="478"/>
          <ac:spMkLst>
            <pc:docMk/>
            <pc:sldMk cId="2445333012" sldId="288"/>
            <ac:spMk id="6" creationId="{ACDC6D33-8BBF-45F6-9868-73D3FEB26E8C}"/>
          </ac:spMkLst>
        </pc:spChg>
        <pc:picChg chg="del">
          <ac:chgData name="Nathan Clouse" userId="8cef2679-35de-4422-b8cb-c69155b58feb" providerId="ADAL" clId="{8AC0F74E-54D1-4C9F-B4DE-E61289249F89}" dt="2024-01-11T14:19:26.089" v="4337" actId="478"/>
          <ac:picMkLst>
            <pc:docMk/>
            <pc:sldMk cId="2445333012" sldId="288"/>
            <ac:picMk id="4" creationId="{D2D4EC77-6E8F-4DA8-9DD0-876AA2D53A03}"/>
          </ac:picMkLst>
        </pc:picChg>
      </pc:sldChg>
      <pc:sldChg chg="ord">
        <pc:chgData name="Nathan Clouse" userId="8cef2679-35de-4422-b8cb-c69155b58feb" providerId="ADAL" clId="{8AC0F74E-54D1-4C9F-B4DE-E61289249F89}" dt="2024-01-03T15:14:52.895" v="205"/>
        <pc:sldMkLst>
          <pc:docMk/>
          <pc:sldMk cId="2629571604" sldId="289"/>
        </pc:sldMkLst>
      </pc:sldChg>
      <pc:sldChg chg="delSp mod ord delAnim">
        <pc:chgData name="Nathan Clouse" userId="8cef2679-35de-4422-b8cb-c69155b58feb" providerId="ADAL" clId="{8AC0F74E-54D1-4C9F-B4DE-E61289249F89}" dt="2024-01-11T14:18:28.963" v="4329" actId="478"/>
        <pc:sldMkLst>
          <pc:docMk/>
          <pc:sldMk cId="4215283749" sldId="290"/>
        </pc:sldMkLst>
        <pc:spChg chg="del">
          <ac:chgData name="Nathan Clouse" userId="8cef2679-35de-4422-b8cb-c69155b58feb" providerId="ADAL" clId="{8AC0F74E-54D1-4C9F-B4DE-E61289249F89}" dt="2024-01-11T14:18:28.963" v="4329" actId="478"/>
          <ac:spMkLst>
            <pc:docMk/>
            <pc:sldMk cId="4215283749" sldId="290"/>
            <ac:spMk id="6" creationId="{A36B3610-94CA-4E57-8166-A570B5020279}"/>
          </ac:spMkLst>
        </pc:spChg>
        <pc:picChg chg="del">
          <ac:chgData name="Nathan Clouse" userId="8cef2679-35de-4422-b8cb-c69155b58feb" providerId="ADAL" clId="{8AC0F74E-54D1-4C9F-B4DE-E61289249F89}" dt="2024-01-11T14:18:28.963" v="4329" actId="478"/>
          <ac:picMkLst>
            <pc:docMk/>
            <pc:sldMk cId="4215283749" sldId="290"/>
            <ac:picMk id="4" creationId="{7401F2AA-7EFD-4705-9C38-5223EF6558B1}"/>
          </ac:picMkLst>
        </pc:picChg>
      </pc:sldChg>
      <pc:sldChg chg="ord">
        <pc:chgData name="Nathan Clouse" userId="8cef2679-35de-4422-b8cb-c69155b58feb" providerId="ADAL" clId="{8AC0F74E-54D1-4C9F-B4DE-E61289249F89}" dt="2024-01-02T20:47:06.263" v="141"/>
        <pc:sldMkLst>
          <pc:docMk/>
          <pc:sldMk cId="563196330" sldId="291"/>
        </pc:sldMkLst>
      </pc:sldChg>
      <pc:sldChg chg="delSp mod ord delAnim">
        <pc:chgData name="Nathan Clouse" userId="8cef2679-35de-4422-b8cb-c69155b58feb" providerId="ADAL" clId="{8AC0F74E-54D1-4C9F-B4DE-E61289249F89}" dt="2024-01-11T14:19:12.602" v="4335" actId="478"/>
        <pc:sldMkLst>
          <pc:docMk/>
          <pc:sldMk cId="2897481130" sldId="292"/>
        </pc:sldMkLst>
        <pc:spChg chg="del">
          <ac:chgData name="Nathan Clouse" userId="8cef2679-35de-4422-b8cb-c69155b58feb" providerId="ADAL" clId="{8AC0F74E-54D1-4C9F-B4DE-E61289249F89}" dt="2024-01-11T14:19:12.602" v="4335" actId="478"/>
          <ac:spMkLst>
            <pc:docMk/>
            <pc:sldMk cId="2897481130" sldId="292"/>
            <ac:spMk id="6" creationId="{155D20BA-BD2C-49F6-8055-301BEADBA44F}"/>
          </ac:spMkLst>
        </pc:spChg>
        <pc:picChg chg="del">
          <ac:chgData name="Nathan Clouse" userId="8cef2679-35de-4422-b8cb-c69155b58feb" providerId="ADAL" clId="{8AC0F74E-54D1-4C9F-B4DE-E61289249F89}" dt="2024-01-11T14:19:12.602" v="4335" actId="478"/>
          <ac:picMkLst>
            <pc:docMk/>
            <pc:sldMk cId="2897481130" sldId="292"/>
            <ac:picMk id="4" creationId="{232A1A3A-B03D-4C8C-B4C4-72A9118C1604}"/>
          </ac:picMkLst>
        </pc:picChg>
      </pc:sldChg>
      <pc:sldChg chg="addSp modSp ord">
        <pc:chgData name="Nathan Clouse" userId="8cef2679-35de-4422-b8cb-c69155b58feb" providerId="ADAL" clId="{8AC0F74E-54D1-4C9F-B4DE-E61289249F89}" dt="2024-01-25T01:17:16.953" v="7529" actId="1076"/>
        <pc:sldMkLst>
          <pc:docMk/>
          <pc:sldMk cId="1740243653" sldId="293"/>
        </pc:sldMkLst>
        <pc:picChg chg="add mod">
          <ac:chgData name="Nathan Clouse" userId="8cef2679-35de-4422-b8cb-c69155b58feb" providerId="ADAL" clId="{8AC0F74E-54D1-4C9F-B4DE-E61289249F89}" dt="2024-01-25T01:17:16.953" v="7529" actId="1076"/>
          <ac:picMkLst>
            <pc:docMk/>
            <pc:sldMk cId="1740243653" sldId="293"/>
            <ac:picMk id="23554" creationId="{44D09D00-DFAF-B326-C077-F2CC8FA6383A}"/>
          </ac:picMkLst>
        </pc:picChg>
      </pc:sldChg>
      <pc:sldChg chg="delSp mod delAnim">
        <pc:chgData name="Nathan Clouse" userId="8cef2679-35de-4422-b8cb-c69155b58feb" providerId="ADAL" clId="{8AC0F74E-54D1-4C9F-B4DE-E61289249F89}" dt="2024-01-11T14:19:36.185" v="4338" actId="478"/>
        <pc:sldMkLst>
          <pc:docMk/>
          <pc:sldMk cId="1877482526" sldId="294"/>
        </pc:sldMkLst>
        <pc:spChg chg="del">
          <ac:chgData name="Nathan Clouse" userId="8cef2679-35de-4422-b8cb-c69155b58feb" providerId="ADAL" clId="{8AC0F74E-54D1-4C9F-B4DE-E61289249F89}" dt="2024-01-11T14:19:36.185" v="4338" actId="478"/>
          <ac:spMkLst>
            <pc:docMk/>
            <pc:sldMk cId="1877482526" sldId="294"/>
            <ac:spMk id="7" creationId="{A57160E8-0FFA-4F0E-8509-741909BD3416}"/>
          </ac:spMkLst>
        </pc:spChg>
        <pc:picChg chg="del">
          <ac:chgData name="Nathan Clouse" userId="8cef2679-35de-4422-b8cb-c69155b58feb" providerId="ADAL" clId="{8AC0F74E-54D1-4C9F-B4DE-E61289249F89}" dt="2024-01-11T14:19:36.185" v="4338" actId="478"/>
          <ac:picMkLst>
            <pc:docMk/>
            <pc:sldMk cId="1877482526" sldId="294"/>
            <ac:picMk id="5" creationId="{62C1E827-6E64-4177-ABEF-BF50C30A63F4}"/>
          </ac:picMkLst>
        </pc:picChg>
      </pc:sldChg>
      <pc:sldChg chg="modSp mod">
        <pc:chgData name="Nathan Clouse" userId="8cef2679-35de-4422-b8cb-c69155b58feb" providerId="ADAL" clId="{8AC0F74E-54D1-4C9F-B4DE-E61289249F89}" dt="2024-01-11T10:53:39.149" v="3324" actId="20577"/>
        <pc:sldMkLst>
          <pc:docMk/>
          <pc:sldMk cId="180333212" sldId="295"/>
        </pc:sldMkLst>
        <pc:spChg chg="mod">
          <ac:chgData name="Nathan Clouse" userId="8cef2679-35de-4422-b8cb-c69155b58feb" providerId="ADAL" clId="{8AC0F74E-54D1-4C9F-B4DE-E61289249F89}" dt="2024-01-11T10:53:39.149" v="3324" actId="20577"/>
          <ac:spMkLst>
            <pc:docMk/>
            <pc:sldMk cId="180333212" sldId="295"/>
            <ac:spMk id="4" creationId="{F136D249-EEA4-4023-9842-1C8718D03356}"/>
          </ac:spMkLst>
        </pc:spChg>
      </pc:sldChg>
      <pc:sldChg chg="delSp mod delAnim">
        <pc:chgData name="Nathan Clouse" userId="8cef2679-35de-4422-b8cb-c69155b58feb" providerId="ADAL" clId="{8AC0F74E-54D1-4C9F-B4DE-E61289249F89}" dt="2024-01-11T14:19:40.080" v="4339" actId="478"/>
        <pc:sldMkLst>
          <pc:docMk/>
          <pc:sldMk cId="1592234541" sldId="296"/>
        </pc:sldMkLst>
        <pc:spChg chg="del">
          <ac:chgData name="Nathan Clouse" userId="8cef2679-35de-4422-b8cb-c69155b58feb" providerId="ADAL" clId="{8AC0F74E-54D1-4C9F-B4DE-E61289249F89}" dt="2024-01-11T14:19:40.080" v="4339" actId="478"/>
          <ac:spMkLst>
            <pc:docMk/>
            <pc:sldMk cId="1592234541" sldId="296"/>
            <ac:spMk id="6" creationId="{74AAA09B-EBE6-40FA-AF53-727C303C781B}"/>
          </ac:spMkLst>
        </pc:spChg>
        <pc:picChg chg="del">
          <ac:chgData name="Nathan Clouse" userId="8cef2679-35de-4422-b8cb-c69155b58feb" providerId="ADAL" clId="{8AC0F74E-54D1-4C9F-B4DE-E61289249F89}" dt="2024-01-11T14:19:40.080" v="4339" actId="478"/>
          <ac:picMkLst>
            <pc:docMk/>
            <pc:sldMk cId="1592234541" sldId="296"/>
            <ac:picMk id="5" creationId="{2D71B95B-0C15-4B82-9CD2-3A90E48BF391}"/>
          </ac:picMkLst>
        </pc:picChg>
      </pc:sldChg>
      <pc:sldChg chg="delSp modSp mod delAnim">
        <pc:chgData name="Nathan Clouse" userId="8cef2679-35de-4422-b8cb-c69155b58feb" providerId="ADAL" clId="{8AC0F74E-54D1-4C9F-B4DE-E61289249F89}" dt="2024-01-11T14:19:46.024" v="4340" actId="478"/>
        <pc:sldMkLst>
          <pc:docMk/>
          <pc:sldMk cId="4275060042" sldId="298"/>
        </pc:sldMkLst>
        <pc:spChg chg="mod">
          <ac:chgData name="Nathan Clouse" userId="8cef2679-35de-4422-b8cb-c69155b58feb" providerId="ADAL" clId="{8AC0F74E-54D1-4C9F-B4DE-E61289249F89}" dt="2024-01-11T11:17:18.384" v="3840" actId="20577"/>
          <ac:spMkLst>
            <pc:docMk/>
            <pc:sldMk cId="4275060042" sldId="298"/>
            <ac:spMk id="3" creationId="{EA9C3745-E0A5-4727-AB79-24447D84B4A0}"/>
          </ac:spMkLst>
        </pc:spChg>
        <pc:spChg chg="del">
          <ac:chgData name="Nathan Clouse" userId="8cef2679-35de-4422-b8cb-c69155b58feb" providerId="ADAL" clId="{8AC0F74E-54D1-4C9F-B4DE-E61289249F89}" dt="2024-01-11T14:19:46.024" v="4340" actId="478"/>
          <ac:spMkLst>
            <pc:docMk/>
            <pc:sldMk cId="4275060042" sldId="298"/>
            <ac:spMk id="6" creationId="{51F96C33-FABF-48EE-AE62-940901F6CC05}"/>
          </ac:spMkLst>
        </pc:spChg>
        <pc:picChg chg="del">
          <ac:chgData name="Nathan Clouse" userId="8cef2679-35de-4422-b8cb-c69155b58feb" providerId="ADAL" clId="{8AC0F74E-54D1-4C9F-B4DE-E61289249F89}" dt="2024-01-11T14:19:46.024" v="4340" actId="478"/>
          <ac:picMkLst>
            <pc:docMk/>
            <pc:sldMk cId="4275060042" sldId="298"/>
            <ac:picMk id="4" creationId="{5C5E47A5-4C1D-4CB1-BDB6-80A38DC94048}"/>
          </ac:picMkLst>
        </pc:picChg>
      </pc:sldChg>
      <pc:sldChg chg="modSp mod">
        <pc:chgData name="Nathan Clouse" userId="8cef2679-35de-4422-b8cb-c69155b58feb" providerId="ADAL" clId="{8AC0F74E-54D1-4C9F-B4DE-E61289249F89}" dt="2024-01-22T14:40:47.322" v="4425" actId="20577"/>
        <pc:sldMkLst>
          <pc:docMk/>
          <pc:sldMk cId="1707850458" sldId="300"/>
        </pc:sldMkLst>
        <pc:spChg chg="mod">
          <ac:chgData name="Nathan Clouse" userId="8cef2679-35de-4422-b8cb-c69155b58feb" providerId="ADAL" clId="{8AC0F74E-54D1-4C9F-B4DE-E61289249F89}" dt="2024-01-22T14:40:47.322" v="4425" actId="20577"/>
          <ac:spMkLst>
            <pc:docMk/>
            <pc:sldMk cId="1707850458" sldId="300"/>
            <ac:spMk id="7" creationId="{522B7C6D-F75F-47B8-9D18-659BD9CA9DA4}"/>
          </ac:spMkLst>
        </pc:spChg>
      </pc:sldChg>
      <pc:sldChg chg="ord">
        <pc:chgData name="Nathan Clouse" userId="8cef2679-35de-4422-b8cb-c69155b58feb" providerId="ADAL" clId="{8AC0F74E-54D1-4C9F-B4DE-E61289249F89}" dt="2024-01-03T15:30:46.088" v="338"/>
        <pc:sldMkLst>
          <pc:docMk/>
          <pc:sldMk cId="2085479875" sldId="306"/>
        </pc:sldMkLst>
      </pc:sldChg>
      <pc:sldChg chg="ord">
        <pc:chgData name="Nathan Clouse" userId="8cef2679-35de-4422-b8cb-c69155b58feb" providerId="ADAL" clId="{8AC0F74E-54D1-4C9F-B4DE-E61289249F89}" dt="2024-01-02T20:45:53.231" v="114"/>
        <pc:sldMkLst>
          <pc:docMk/>
          <pc:sldMk cId="1724693082" sldId="307"/>
        </pc:sldMkLst>
      </pc:sldChg>
      <pc:sldChg chg="ord">
        <pc:chgData name="Nathan Clouse" userId="8cef2679-35de-4422-b8cb-c69155b58feb" providerId="ADAL" clId="{8AC0F74E-54D1-4C9F-B4DE-E61289249F89}" dt="2024-01-02T20:47:06.263" v="141"/>
        <pc:sldMkLst>
          <pc:docMk/>
          <pc:sldMk cId="3884355729" sldId="309"/>
        </pc:sldMkLst>
      </pc:sldChg>
      <pc:sldChg chg="ord">
        <pc:chgData name="Nathan Clouse" userId="8cef2679-35de-4422-b8cb-c69155b58feb" providerId="ADAL" clId="{8AC0F74E-54D1-4C9F-B4DE-E61289249F89}" dt="2024-01-03T15:10:24.978" v="171"/>
        <pc:sldMkLst>
          <pc:docMk/>
          <pc:sldMk cId="1664335320" sldId="310"/>
        </pc:sldMkLst>
      </pc:sldChg>
      <pc:sldChg chg="modSp mod ord">
        <pc:chgData name="Nathan Clouse" userId="8cef2679-35de-4422-b8cb-c69155b58feb" providerId="ADAL" clId="{8AC0F74E-54D1-4C9F-B4DE-E61289249F89}" dt="2024-01-11T10:52:36.005" v="3307" actId="20577"/>
        <pc:sldMkLst>
          <pc:docMk/>
          <pc:sldMk cId="1784655871" sldId="314"/>
        </pc:sldMkLst>
        <pc:spChg chg="mod">
          <ac:chgData name="Nathan Clouse" userId="8cef2679-35de-4422-b8cb-c69155b58feb" providerId="ADAL" clId="{8AC0F74E-54D1-4C9F-B4DE-E61289249F89}" dt="2024-01-11T10:52:36.005" v="3307" actId="20577"/>
          <ac:spMkLst>
            <pc:docMk/>
            <pc:sldMk cId="1784655871" sldId="314"/>
            <ac:spMk id="4" creationId="{445DD72A-7B7E-4AA2-B860-607DF0C3BEBA}"/>
          </ac:spMkLst>
        </pc:spChg>
      </pc:sldChg>
      <pc:sldChg chg="modSp mod">
        <pc:chgData name="Nathan Clouse" userId="8cef2679-35de-4422-b8cb-c69155b58feb" providerId="ADAL" clId="{8AC0F74E-54D1-4C9F-B4DE-E61289249F89}" dt="2024-01-03T15:29:29.971" v="336" actId="313"/>
        <pc:sldMkLst>
          <pc:docMk/>
          <pc:sldMk cId="3852753424" sldId="316"/>
        </pc:sldMkLst>
        <pc:spChg chg="mod">
          <ac:chgData name="Nathan Clouse" userId="8cef2679-35de-4422-b8cb-c69155b58feb" providerId="ADAL" clId="{8AC0F74E-54D1-4C9F-B4DE-E61289249F89}" dt="2024-01-03T15:29:29.971" v="336" actId="313"/>
          <ac:spMkLst>
            <pc:docMk/>
            <pc:sldMk cId="3852753424" sldId="316"/>
            <ac:spMk id="4" creationId="{445DD72A-7B7E-4AA2-B860-607DF0C3BEBA}"/>
          </ac:spMkLst>
        </pc:spChg>
      </pc:sldChg>
      <pc:sldChg chg="ord">
        <pc:chgData name="Nathan Clouse" userId="8cef2679-35de-4422-b8cb-c69155b58feb" providerId="ADAL" clId="{8AC0F74E-54D1-4C9F-B4DE-E61289249F89}" dt="2024-01-03T15:14:52.895" v="205"/>
        <pc:sldMkLst>
          <pc:docMk/>
          <pc:sldMk cId="2715320" sldId="317"/>
        </pc:sldMkLst>
      </pc:sldChg>
      <pc:sldChg chg="delSp mod">
        <pc:chgData name="Nathan Clouse" userId="8cef2679-35de-4422-b8cb-c69155b58feb" providerId="ADAL" clId="{8AC0F74E-54D1-4C9F-B4DE-E61289249F89}" dt="2024-01-03T15:13:46.939" v="178" actId="478"/>
        <pc:sldMkLst>
          <pc:docMk/>
          <pc:sldMk cId="2607733832" sldId="318"/>
        </pc:sldMkLst>
        <pc:spChg chg="del">
          <ac:chgData name="Nathan Clouse" userId="8cef2679-35de-4422-b8cb-c69155b58feb" providerId="ADAL" clId="{8AC0F74E-54D1-4C9F-B4DE-E61289249F89}" dt="2024-01-03T15:13:46.939" v="178" actId="478"/>
          <ac:spMkLst>
            <pc:docMk/>
            <pc:sldMk cId="2607733832" sldId="318"/>
            <ac:spMk id="5" creationId="{881F7C10-5739-4722-8DCD-A70A6769EB6E}"/>
          </ac:spMkLst>
        </pc:spChg>
      </pc:sldChg>
      <pc:sldChg chg="del">
        <pc:chgData name="Nathan Clouse" userId="8cef2679-35de-4422-b8cb-c69155b58feb" providerId="ADAL" clId="{8AC0F74E-54D1-4C9F-B4DE-E61289249F89}" dt="2024-01-03T15:13:40.934" v="177" actId="47"/>
        <pc:sldMkLst>
          <pc:docMk/>
          <pc:sldMk cId="1746630260" sldId="379"/>
        </pc:sldMkLst>
      </pc:sldChg>
      <pc:sldChg chg="del">
        <pc:chgData name="Nathan Clouse" userId="8cef2679-35de-4422-b8cb-c69155b58feb" providerId="ADAL" clId="{8AC0F74E-54D1-4C9F-B4DE-E61289249F89}" dt="2024-01-03T15:13:30.729" v="172" actId="47"/>
        <pc:sldMkLst>
          <pc:docMk/>
          <pc:sldMk cId="3970317164" sldId="381"/>
        </pc:sldMkLst>
      </pc:sldChg>
      <pc:sldChg chg="del">
        <pc:chgData name="Nathan Clouse" userId="8cef2679-35de-4422-b8cb-c69155b58feb" providerId="ADAL" clId="{8AC0F74E-54D1-4C9F-B4DE-E61289249F89}" dt="2024-01-03T15:13:32.818" v="173" actId="47"/>
        <pc:sldMkLst>
          <pc:docMk/>
          <pc:sldMk cId="2835677275" sldId="383"/>
        </pc:sldMkLst>
      </pc:sldChg>
      <pc:sldChg chg="del">
        <pc:chgData name="Nathan Clouse" userId="8cef2679-35de-4422-b8cb-c69155b58feb" providerId="ADAL" clId="{8AC0F74E-54D1-4C9F-B4DE-E61289249F89}" dt="2024-01-03T15:13:36.699" v="174" actId="47"/>
        <pc:sldMkLst>
          <pc:docMk/>
          <pc:sldMk cId="159052367" sldId="385"/>
        </pc:sldMkLst>
      </pc:sldChg>
      <pc:sldChg chg="del">
        <pc:chgData name="Nathan Clouse" userId="8cef2679-35de-4422-b8cb-c69155b58feb" providerId="ADAL" clId="{8AC0F74E-54D1-4C9F-B4DE-E61289249F89}" dt="2024-01-03T15:13:39.419" v="176" actId="47"/>
        <pc:sldMkLst>
          <pc:docMk/>
          <pc:sldMk cId="1275858936" sldId="386"/>
        </pc:sldMkLst>
      </pc:sldChg>
      <pc:sldChg chg="del">
        <pc:chgData name="Nathan Clouse" userId="8cef2679-35de-4422-b8cb-c69155b58feb" providerId="ADAL" clId="{8AC0F74E-54D1-4C9F-B4DE-E61289249F89}" dt="2024-01-03T15:13:38.508" v="175" actId="47"/>
        <pc:sldMkLst>
          <pc:docMk/>
          <pc:sldMk cId="712511190" sldId="387"/>
        </pc:sldMkLst>
      </pc:sldChg>
      <pc:sldChg chg="addSp modSp mod">
        <pc:chgData name="Nathan Clouse" userId="8cef2679-35de-4422-b8cb-c69155b58feb" providerId="ADAL" clId="{8AC0F74E-54D1-4C9F-B4DE-E61289249F89}" dt="2024-01-25T00:51:10.657" v="7463" actId="1076"/>
        <pc:sldMkLst>
          <pc:docMk/>
          <pc:sldMk cId="2780059735" sldId="388"/>
        </pc:sldMkLst>
        <pc:spChg chg="add mod">
          <ac:chgData name="Nathan Clouse" userId="8cef2679-35de-4422-b8cb-c69155b58feb" providerId="ADAL" clId="{8AC0F74E-54D1-4C9F-B4DE-E61289249F89}" dt="2024-01-03T15:54:18.160" v="467" actId="20577"/>
          <ac:spMkLst>
            <pc:docMk/>
            <pc:sldMk cId="2780059735" sldId="388"/>
            <ac:spMk id="5" creationId="{85C7E21E-37E8-158B-CF3B-ECDDF0553A25}"/>
          </ac:spMkLst>
        </pc:spChg>
        <pc:picChg chg="add mod">
          <ac:chgData name="Nathan Clouse" userId="8cef2679-35de-4422-b8cb-c69155b58feb" providerId="ADAL" clId="{8AC0F74E-54D1-4C9F-B4DE-E61289249F89}" dt="2024-01-25T00:51:10.657" v="7463" actId="1076"/>
          <ac:picMkLst>
            <pc:docMk/>
            <pc:sldMk cId="2780059735" sldId="388"/>
            <ac:picMk id="3074" creationId="{C4D0D35D-0036-5DE6-417A-E0A3830FDB42}"/>
          </ac:picMkLst>
        </pc:picChg>
      </pc:sldChg>
      <pc:sldChg chg="modSp add del mod">
        <pc:chgData name="Nathan Clouse" userId="8cef2679-35de-4422-b8cb-c69155b58feb" providerId="ADAL" clId="{8AC0F74E-54D1-4C9F-B4DE-E61289249F89}" dt="2024-01-02T20:38:24.444" v="62" actId="47"/>
        <pc:sldMkLst>
          <pc:docMk/>
          <pc:sldMk cId="1880719397" sldId="389"/>
        </pc:sldMkLst>
        <pc:spChg chg="mod">
          <ac:chgData name="Nathan Clouse" userId="8cef2679-35de-4422-b8cb-c69155b58feb" providerId="ADAL" clId="{8AC0F74E-54D1-4C9F-B4DE-E61289249F89}" dt="2024-01-02T20:34:01.225" v="54" actId="20577"/>
          <ac:spMkLst>
            <pc:docMk/>
            <pc:sldMk cId="1880719397" sldId="389"/>
            <ac:spMk id="2" creationId="{E66D16E1-D8E6-4214-971D-FCA122C79917}"/>
          </ac:spMkLst>
        </pc:spChg>
        <pc:spChg chg="mod">
          <ac:chgData name="Nathan Clouse" userId="8cef2679-35de-4422-b8cb-c69155b58feb" providerId="ADAL" clId="{8AC0F74E-54D1-4C9F-B4DE-E61289249F89}" dt="2024-01-02T20:33:45.594" v="45" actId="20577"/>
          <ac:spMkLst>
            <pc:docMk/>
            <pc:sldMk cId="1880719397" sldId="389"/>
            <ac:spMk id="3" creationId="{683BAD6D-031E-40A2-BCE4-0E6ED08D20DB}"/>
          </ac:spMkLst>
        </pc:spChg>
        <pc:spChg chg="mod">
          <ac:chgData name="Nathan Clouse" userId="8cef2679-35de-4422-b8cb-c69155b58feb" providerId="ADAL" clId="{8AC0F74E-54D1-4C9F-B4DE-E61289249F89}" dt="2024-01-02T20:33:53.320" v="53" actId="20577"/>
          <ac:spMkLst>
            <pc:docMk/>
            <pc:sldMk cId="1880719397" sldId="389"/>
            <ac:spMk id="4" creationId="{F136D249-EEA4-4023-9842-1C8718D03356}"/>
          </ac:spMkLst>
        </pc:spChg>
      </pc:sldChg>
      <pc:sldChg chg="addSp delSp modSp add mod delAnim">
        <pc:chgData name="Nathan Clouse" userId="8cef2679-35de-4422-b8cb-c69155b58feb" providerId="ADAL" clId="{8AC0F74E-54D1-4C9F-B4DE-E61289249F89}" dt="2024-01-11T14:05:52.300" v="4322" actId="478"/>
        <pc:sldMkLst>
          <pc:docMk/>
          <pc:sldMk cId="229295982" sldId="390"/>
        </pc:sldMkLst>
        <pc:spChg chg="mod">
          <ac:chgData name="Nathan Clouse" userId="8cef2679-35de-4422-b8cb-c69155b58feb" providerId="ADAL" clId="{8AC0F74E-54D1-4C9F-B4DE-E61289249F89}" dt="2024-01-02T20:34:05.505" v="55"/>
          <ac:spMkLst>
            <pc:docMk/>
            <pc:sldMk cId="229295982" sldId="390"/>
            <ac:spMk id="2" creationId="{16927695-D593-48AA-A2E1-DBF9CA352A0C}"/>
          </ac:spMkLst>
        </pc:spChg>
        <pc:spChg chg="mod">
          <ac:chgData name="Nathan Clouse" userId="8cef2679-35de-4422-b8cb-c69155b58feb" providerId="ADAL" clId="{8AC0F74E-54D1-4C9F-B4DE-E61289249F89}" dt="2024-01-10T20:16:15.130" v="710" actId="20577"/>
          <ac:spMkLst>
            <pc:docMk/>
            <pc:sldMk cId="229295982" sldId="390"/>
            <ac:spMk id="3" creationId="{52CB92B0-22C8-4CFF-874C-33AB65888634}"/>
          </ac:spMkLst>
        </pc:spChg>
        <pc:spChg chg="add del mod">
          <ac:chgData name="Nathan Clouse" userId="8cef2679-35de-4422-b8cb-c69155b58feb" providerId="ADAL" clId="{8AC0F74E-54D1-4C9F-B4DE-E61289249F89}" dt="2024-01-10T20:16:32.883" v="711"/>
          <ac:spMkLst>
            <pc:docMk/>
            <pc:sldMk cId="229295982" sldId="390"/>
            <ac:spMk id="5" creationId="{265AA770-1BF4-04A8-F75B-B8CB44D6BA40}"/>
          </ac:spMkLst>
        </pc:spChg>
        <pc:spChg chg="del">
          <ac:chgData name="Nathan Clouse" userId="8cef2679-35de-4422-b8cb-c69155b58feb" providerId="ADAL" clId="{8AC0F74E-54D1-4C9F-B4DE-E61289249F89}" dt="2024-01-11T14:05:52.300" v="4322" actId="478"/>
          <ac:spMkLst>
            <pc:docMk/>
            <pc:sldMk cId="229295982" sldId="390"/>
            <ac:spMk id="6" creationId="{FC913B75-BE9A-4D5B-939A-D012CCB2D072}"/>
          </ac:spMkLst>
        </pc:spChg>
        <pc:picChg chg="del">
          <ac:chgData name="Nathan Clouse" userId="8cef2679-35de-4422-b8cb-c69155b58feb" providerId="ADAL" clId="{8AC0F74E-54D1-4C9F-B4DE-E61289249F89}" dt="2024-01-11T14:05:52.300" v="4322" actId="478"/>
          <ac:picMkLst>
            <pc:docMk/>
            <pc:sldMk cId="229295982" sldId="390"/>
            <ac:picMk id="4" creationId="{97E2065E-6484-4FB3-AF68-0131B27ADAF4}"/>
          </ac:picMkLst>
        </pc:picChg>
        <pc:picChg chg="del">
          <ac:chgData name="Nathan Clouse" userId="8cef2679-35de-4422-b8cb-c69155b58feb" providerId="ADAL" clId="{8AC0F74E-54D1-4C9F-B4DE-E61289249F89}" dt="2024-01-02T20:35:37.507" v="58" actId="478"/>
          <ac:picMkLst>
            <pc:docMk/>
            <pc:sldMk cId="229295982" sldId="390"/>
            <ac:picMk id="8" creationId="{43D11FCB-4C0F-4D2D-9F3E-AB3FD2C886F6}"/>
          </ac:picMkLst>
        </pc:picChg>
        <pc:picChg chg="add mod">
          <ac:chgData name="Nathan Clouse" userId="8cef2679-35de-4422-b8cb-c69155b58feb" providerId="ADAL" clId="{8AC0F74E-54D1-4C9F-B4DE-E61289249F89}" dt="2024-01-10T20:16:32.883" v="711"/>
          <ac:picMkLst>
            <pc:docMk/>
            <pc:sldMk cId="229295982" sldId="390"/>
            <ac:picMk id="1026" creationId="{6C135D3F-494D-510D-BD02-24E070DEBB82}"/>
          </ac:picMkLst>
        </pc:picChg>
      </pc:sldChg>
      <pc:sldChg chg="modSp add mod">
        <pc:chgData name="Nathan Clouse" userId="8cef2679-35de-4422-b8cb-c69155b58feb" providerId="ADAL" clId="{8AC0F74E-54D1-4C9F-B4DE-E61289249F89}" dt="2024-01-10T20:17:22.708" v="809" actId="20577"/>
        <pc:sldMkLst>
          <pc:docMk/>
          <pc:sldMk cId="1613817808" sldId="391"/>
        </pc:sldMkLst>
        <pc:spChg chg="mod">
          <ac:chgData name="Nathan Clouse" userId="8cef2679-35de-4422-b8cb-c69155b58feb" providerId="ADAL" clId="{8AC0F74E-54D1-4C9F-B4DE-E61289249F89}" dt="2024-01-02T20:34:09.336" v="56"/>
          <ac:spMkLst>
            <pc:docMk/>
            <pc:sldMk cId="1613817808" sldId="391"/>
            <ac:spMk id="2" creationId="{2A696FB0-6E5C-47D0-89A5-9AE83FCBEC39}"/>
          </ac:spMkLst>
        </pc:spChg>
        <pc:spChg chg="mod">
          <ac:chgData name="Nathan Clouse" userId="8cef2679-35de-4422-b8cb-c69155b58feb" providerId="ADAL" clId="{8AC0F74E-54D1-4C9F-B4DE-E61289249F89}" dt="2024-01-10T20:17:07.324" v="768" actId="20577"/>
          <ac:spMkLst>
            <pc:docMk/>
            <pc:sldMk cId="1613817808" sldId="391"/>
            <ac:spMk id="3" creationId="{6983B4B6-C0EF-4163-B696-DA5633C313CE}"/>
          </ac:spMkLst>
        </pc:spChg>
        <pc:spChg chg="mod">
          <ac:chgData name="Nathan Clouse" userId="8cef2679-35de-4422-b8cb-c69155b58feb" providerId="ADAL" clId="{8AC0F74E-54D1-4C9F-B4DE-E61289249F89}" dt="2024-01-10T20:17:22.708" v="809" actId="20577"/>
          <ac:spMkLst>
            <pc:docMk/>
            <pc:sldMk cId="1613817808" sldId="391"/>
            <ac:spMk id="4" creationId="{77CBCBF4-771D-483D-AF52-55B8FB980CEE}"/>
          </ac:spMkLst>
        </pc:spChg>
      </pc:sldChg>
      <pc:sldChg chg="add del">
        <pc:chgData name="Nathan Clouse" userId="8cef2679-35de-4422-b8cb-c69155b58feb" providerId="ADAL" clId="{8AC0F74E-54D1-4C9F-B4DE-E61289249F89}" dt="2024-01-02T20:38:30.206" v="63" actId="47"/>
        <pc:sldMkLst>
          <pc:docMk/>
          <pc:sldMk cId="1599337662" sldId="392"/>
        </pc:sldMkLst>
      </pc:sldChg>
      <pc:sldChg chg="addSp delSp modSp add mod delAnim">
        <pc:chgData name="Nathan Clouse" userId="8cef2679-35de-4422-b8cb-c69155b58feb" providerId="ADAL" clId="{8AC0F74E-54D1-4C9F-B4DE-E61289249F89}" dt="2024-01-25T00:55:58.128" v="7474" actId="1076"/>
        <pc:sldMkLst>
          <pc:docMk/>
          <pc:sldMk cId="2777591257" sldId="393"/>
        </pc:sldMkLst>
        <pc:spChg chg="mod">
          <ac:chgData name="Nathan Clouse" userId="8cef2679-35de-4422-b8cb-c69155b58feb" providerId="ADAL" clId="{8AC0F74E-54D1-4C9F-B4DE-E61289249F89}" dt="2024-01-02T20:38:36.049" v="71" actId="20577"/>
          <ac:spMkLst>
            <pc:docMk/>
            <pc:sldMk cId="2777591257" sldId="393"/>
            <ac:spMk id="2" creationId="{16927695-D593-48AA-A2E1-DBF9CA352A0C}"/>
          </ac:spMkLst>
        </pc:spChg>
        <pc:spChg chg="mod">
          <ac:chgData name="Nathan Clouse" userId="8cef2679-35de-4422-b8cb-c69155b58feb" providerId="ADAL" clId="{8AC0F74E-54D1-4C9F-B4DE-E61289249F89}" dt="2024-01-11T15:07:33.462" v="4369" actId="20577"/>
          <ac:spMkLst>
            <pc:docMk/>
            <pc:sldMk cId="2777591257" sldId="393"/>
            <ac:spMk id="3" creationId="{52CB92B0-22C8-4CFF-874C-33AB65888634}"/>
          </ac:spMkLst>
        </pc:spChg>
        <pc:spChg chg="del">
          <ac:chgData name="Nathan Clouse" userId="8cef2679-35de-4422-b8cb-c69155b58feb" providerId="ADAL" clId="{8AC0F74E-54D1-4C9F-B4DE-E61289249F89}" dt="2024-01-11T14:06:04.275" v="4323" actId="478"/>
          <ac:spMkLst>
            <pc:docMk/>
            <pc:sldMk cId="2777591257" sldId="393"/>
            <ac:spMk id="6" creationId="{FC913B75-BE9A-4D5B-939A-D012CCB2D072}"/>
          </ac:spMkLst>
        </pc:spChg>
        <pc:picChg chg="del">
          <ac:chgData name="Nathan Clouse" userId="8cef2679-35de-4422-b8cb-c69155b58feb" providerId="ADAL" clId="{8AC0F74E-54D1-4C9F-B4DE-E61289249F89}" dt="2024-01-11T14:06:04.275" v="4323" actId="478"/>
          <ac:picMkLst>
            <pc:docMk/>
            <pc:sldMk cId="2777591257" sldId="393"/>
            <ac:picMk id="4" creationId="{97E2065E-6484-4FB3-AF68-0131B27ADAF4}"/>
          </ac:picMkLst>
        </pc:picChg>
        <pc:picChg chg="add mod">
          <ac:chgData name="Nathan Clouse" userId="8cef2679-35de-4422-b8cb-c69155b58feb" providerId="ADAL" clId="{8AC0F74E-54D1-4C9F-B4DE-E61289249F89}" dt="2024-01-25T00:55:58.128" v="7474" actId="1076"/>
          <ac:picMkLst>
            <pc:docMk/>
            <pc:sldMk cId="2777591257" sldId="393"/>
            <ac:picMk id="8194" creationId="{C98B2C66-7979-8B10-F988-9A7859082647}"/>
          </ac:picMkLst>
        </pc:picChg>
      </pc:sldChg>
      <pc:sldChg chg="addSp modSp add mod">
        <pc:chgData name="Nathan Clouse" userId="8cef2679-35de-4422-b8cb-c69155b58feb" providerId="ADAL" clId="{8AC0F74E-54D1-4C9F-B4DE-E61289249F89}" dt="2024-01-25T00:56:54.868" v="7477" actId="1076"/>
        <pc:sldMkLst>
          <pc:docMk/>
          <pc:sldMk cId="3485176690" sldId="394"/>
        </pc:sldMkLst>
        <pc:spChg chg="mod">
          <ac:chgData name="Nathan Clouse" userId="8cef2679-35de-4422-b8cb-c69155b58feb" providerId="ADAL" clId="{8AC0F74E-54D1-4C9F-B4DE-E61289249F89}" dt="2024-01-02T20:38:42.193" v="81" actId="20577"/>
          <ac:spMkLst>
            <pc:docMk/>
            <pc:sldMk cId="3485176690" sldId="394"/>
            <ac:spMk id="2" creationId="{2A696FB0-6E5C-47D0-89A5-9AE83FCBEC39}"/>
          </ac:spMkLst>
        </pc:spChg>
        <pc:spChg chg="mod">
          <ac:chgData name="Nathan Clouse" userId="8cef2679-35de-4422-b8cb-c69155b58feb" providerId="ADAL" clId="{8AC0F74E-54D1-4C9F-B4DE-E61289249F89}" dt="2024-01-10T20:19:15.874" v="954" actId="20577"/>
          <ac:spMkLst>
            <pc:docMk/>
            <pc:sldMk cId="3485176690" sldId="394"/>
            <ac:spMk id="3" creationId="{6983B4B6-C0EF-4163-B696-DA5633C313CE}"/>
          </ac:spMkLst>
        </pc:spChg>
        <pc:spChg chg="mod">
          <ac:chgData name="Nathan Clouse" userId="8cef2679-35de-4422-b8cb-c69155b58feb" providerId="ADAL" clId="{8AC0F74E-54D1-4C9F-B4DE-E61289249F89}" dt="2024-01-10T20:19:21.593" v="977" actId="20577"/>
          <ac:spMkLst>
            <pc:docMk/>
            <pc:sldMk cId="3485176690" sldId="394"/>
            <ac:spMk id="4" creationId="{77CBCBF4-771D-483D-AF52-55B8FB980CEE}"/>
          </ac:spMkLst>
        </pc:spChg>
        <pc:picChg chg="add mod">
          <ac:chgData name="Nathan Clouse" userId="8cef2679-35de-4422-b8cb-c69155b58feb" providerId="ADAL" clId="{8AC0F74E-54D1-4C9F-B4DE-E61289249F89}" dt="2024-01-25T00:56:54.868" v="7477" actId="1076"/>
          <ac:picMkLst>
            <pc:docMk/>
            <pc:sldMk cId="3485176690" sldId="394"/>
            <ac:picMk id="9218" creationId="{A1DCCE56-D930-3AF4-F706-1A94B3AAB100}"/>
          </ac:picMkLst>
        </pc:picChg>
      </pc:sldChg>
      <pc:sldChg chg="addSp delSp modSp add del mod">
        <pc:chgData name="Nathan Clouse" userId="8cef2679-35de-4422-b8cb-c69155b58feb" providerId="ADAL" clId="{8AC0F74E-54D1-4C9F-B4DE-E61289249F89}" dt="2024-01-10T20:37:49.404" v="1048" actId="2696"/>
        <pc:sldMkLst>
          <pc:docMk/>
          <pc:sldMk cId="766587081" sldId="395"/>
        </pc:sldMkLst>
        <pc:spChg chg="mod">
          <ac:chgData name="Nathan Clouse" userId="8cef2679-35de-4422-b8cb-c69155b58feb" providerId="ADAL" clId="{8AC0F74E-54D1-4C9F-B4DE-E61289249F89}" dt="2024-01-02T20:40:08.641" v="96" actId="20577"/>
          <ac:spMkLst>
            <pc:docMk/>
            <pc:sldMk cId="766587081" sldId="395"/>
            <ac:spMk id="2" creationId="{655BCE47-4BDF-4C22-814F-E34815351D12}"/>
          </ac:spMkLst>
        </pc:spChg>
        <pc:spChg chg="mod">
          <ac:chgData name="Nathan Clouse" userId="8cef2679-35de-4422-b8cb-c69155b58feb" providerId="ADAL" clId="{8AC0F74E-54D1-4C9F-B4DE-E61289249F89}" dt="2024-01-10T20:33:25.784" v="1041" actId="20577"/>
          <ac:spMkLst>
            <pc:docMk/>
            <pc:sldMk cId="766587081" sldId="395"/>
            <ac:spMk id="3" creationId="{EA9C3745-E0A5-4727-AB79-24447D84B4A0}"/>
          </ac:spMkLst>
        </pc:spChg>
        <pc:spChg chg="add del">
          <ac:chgData name="Nathan Clouse" userId="8cef2679-35de-4422-b8cb-c69155b58feb" providerId="ADAL" clId="{8AC0F74E-54D1-4C9F-B4DE-E61289249F89}" dt="2024-01-10T20:32:25.935" v="989" actId="478"/>
          <ac:spMkLst>
            <pc:docMk/>
            <pc:sldMk cId="766587081" sldId="395"/>
            <ac:spMk id="4" creationId="{EA1E82C2-BD0F-F0D4-E6AD-4FFFAB639243}"/>
          </ac:spMkLst>
        </pc:spChg>
        <pc:picChg chg="add del">
          <ac:chgData name="Nathan Clouse" userId="8cef2679-35de-4422-b8cb-c69155b58feb" providerId="ADAL" clId="{8AC0F74E-54D1-4C9F-B4DE-E61289249F89}" dt="2024-01-10T20:33:03.905" v="991" actId="22"/>
          <ac:picMkLst>
            <pc:docMk/>
            <pc:sldMk cId="766587081" sldId="395"/>
            <ac:picMk id="8" creationId="{5FBB7593-EE34-FEBE-C001-6D4C6C9458D5}"/>
          </ac:picMkLst>
        </pc:picChg>
        <pc:picChg chg="add mod">
          <ac:chgData name="Nathan Clouse" userId="8cef2679-35de-4422-b8cb-c69155b58feb" providerId="ADAL" clId="{8AC0F74E-54D1-4C9F-B4DE-E61289249F89}" dt="2024-01-10T20:33:13.033" v="995" actId="14100"/>
          <ac:picMkLst>
            <pc:docMk/>
            <pc:sldMk cId="766587081" sldId="395"/>
            <ac:picMk id="10" creationId="{35F4FC50-A9C5-9313-0947-02AFF024921B}"/>
          </ac:picMkLst>
        </pc:picChg>
      </pc:sldChg>
      <pc:sldChg chg="modSp add del mod">
        <pc:chgData name="Nathan Clouse" userId="8cef2679-35de-4422-b8cb-c69155b58feb" providerId="ADAL" clId="{8AC0F74E-54D1-4C9F-B4DE-E61289249F89}" dt="2024-01-10T20:37:49.404" v="1048" actId="2696"/>
        <pc:sldMkLst>
          <pc:docMk/>
          <pc:sldMk cId="58656598" sldId="396"/>
        </pc:sldMkLst>
        <pc:spChg chg="mod">
          <ac:chgData name="Nathan Clouse" userId="8cef2679-35de-4422-b8cb-c69155b58feb" providerId="ADAL" clId="{8AC0F74E-54D1-4C9F-B4DE-E61289249F89}" dt="2024-01-02T20:40:22.282" v="112" actId="20577"/>
          <ac:spMkLst>
            <pc:docMk/>
            <pc:sldMk cId="58656598" sldId="396"/>
            <ac:spMk id="2" creationId="{655BCE47-4BDF-4C22-814F-E34815351D12}"/>
          </ac:spMkLst>
        </pc:spChg>
      </pc:sldChg>
      <pc:sldChg chg="addSp delSp modSp add mod delAnim">
        <pc:chgData name="Nathan Clouse" userId="8cef2679-35de-4422-b8cb-c69155b58feb" providerId="ADAL" clId="{8AC0F74E-54D1-4C9F-B4DE-E61289249F89}" dt="2024-01-11T14:18:15.426" v="4327" actId="478"/>
        <pc:sldMkLst>
          <pc:docMk/>
          <pc:sldMk cId="3490954447" sldId="397"/>
        </pc:sldMkLst>
        <pc:spChg chg="mod">
          <ac:chgData name="Nathan Clouse" userId="8cef2679-35de-4422-b8cb-c69155b58feb" providerId="ADAL" clId="{8AC0F74E-54D1-4C9F-B4DE-E61289249F89}" dt="2024-01-02T20:46:05.150" v="128" actId="20577"/>
          <ac:spMkLst>
            <pc:docMk/>
            <pc:sldMk cId="3490954447" sldId="397"/>
            <ac:spMk id="2" creationId="{655BCE47-4BDF-4C22-814F-E34815351D12}"/>
          </ac:spMkLst>
        </pc:spChg>
        <pc:spChg chg="mod">
          <ac:chgData name="Nathan Clouse" userId="8cef2679-35de-4422-b8cb-c69155b58feb" providerId="ADAL" clId="{8AC0F74E-54D1-4C9F-B4DE-E61289249F89}" dt="2024-01-10T20:52:10.211" v="1445" actId="20577"/>
          <ac:spMkLst>
            <pc:docMk/>
            <pc:sldMk cId="3490954447" sldId="397"/>
            <ac:spMk id="3" creationId="{EA9C3745-E0A5-4727-AB79-24447D84B4A0}"/>
          </ac:spMkLst>
        </pc:spChg>
        <pc:spChg chg="add mod">
          <ac:chgData name="Nathan Clouse" userId="8cef2679-35de-4422-b8cb-c69155b58feb" providerId="ADAL" clId="{8AC0F74E-54D1-4C9F-B4DE-E61289249F89}" dt="2024-01-11T14:18:15.426" v="4327" actId="478"/>
          <ac:spMkLst>
            <pc:docMk/>
            <pc:sldMk cId="3490954447" sldId="397"/>
            <ac:spMk id="5" creationId="{A28857EC-776E-9DEA-D601-C7D9ED4342D2}"/>
          </ac:spMkLst>
        </pc:spChg>
        <pc:spChg chg="del">
          <ac:chgData name="Nathan Clouse" userId="8cef2679-35de-4422-b8cb-c69155b58feb" providerId="ADAL" clId="{8AC0F74E-54D1-4C9F-B4DE-E61289249F89}" dt="2024-01-11T14:18:15.426" v="4327" actId="478"/>
          <ac:spMkLst>
            <pc:docMk/>
            <pc:sldMk cId="3490954447" sldId="397"/>
            <ac:spMk id="7" creationId="{1BDF866A-6649-452C-BE49-31102CE65A8E}"/>
          </ac:spMkLst>
        </pc:spChg>
        <pc:picChg chg="del">
          <ac:chgData name="Nathan Clouse" userId="8cef2679-35de-4422-b8cb-c69155b58feb" providerId="ADAL" clId="{8AC0F74E-54D1-4C9F-B4DE-E61289249F89}" dt="2024-01-11T14:18:15.426" v="4327" actId="478"/>
          <ac:picMkLst>
            <pc:docMk/>
            <pc:sldMk cId="3490954447" sldId="397"/>
            <ac:picMk id="6" creationId="{7D7D3963-733E-4153-AFBA-1A58353F27BB}"/>
          </ac:picMkLst>
        </pc:picChg>
        <pc:picChg chg="add mod">
          <ac:chgData name="Nathan Clouse" userId="8cef2679-35de-4422-b8cb-c69155b58feb" providerId="ADAL" clId="{8AC0F74E-54D1-4C9F-B4DE-E61289249F89}" dt="2024-01-10T20:41:28.563" v="1055" actId="167"/>
          <ac:picMkLst>
            <pc:docMk/>
            <pc:sldMk cId="3490954447" sldId="397"/>
            <ac:picMk id="3074" creationId="{CC340F84-8789-EAAC-C7CF-66A642F1F0A3}"/>
          </ac:picMkLst>
        </pc:picChg>
      </pc:sldChg>
      <pc:sldChg chg="addSp delSp modSp add mod delAnim">
        <pc:chgData name="Nathan Clouse" userId="8cef2679-35de-4422-b8cb-c69155b58feb" providerId="ADAL" clId="{8AC0F74E-54D1-4C9F-B4DE-E61289249F89}" dt="2024-01-11T14:18:25.036" v="4328" actId="478"/>
        <pc:sldMkLst>
          <pc:docMk/>
          <pc:sldMk cId="99991709" sldId="398"/>
        </pc:sldMkLst>
        <pc:spChg chg="mod">
          <ac:chgData name="Nathan Clouse" userId="8cef2679-35de-4422-b8cb-c69155b58feb" providerId="ADAL" clId="{8AC0F74E-54D1-4C9F-B4DE-E61289249F89}" dt="2024-01-02T20:46:16.038" v="139" actId="20577"/>
          <ac:spMkLst>
            <pc:docMk/>
            <pc:sldMk cId="99991709" sldId="398"/>
            <ac:spMk id="2" creationId="{655BCE47-4BDF-4C22-814F-E34815351D12}"/>
          </ac:spMkLst>
        </pc:spChg>
        <pc:spChg chg="mod">
          <ac:chgData name="Nathan Clouse" userId="8cef2679-35de-4422-b8cb-c69155b58feb" providerId="ADAL" clId="{8AC0F74E-54D1-4C9F-B4DE-E61289249F89}" dt="2024-01-10T21:01:09.627" v="1634" actId="20577"/>
          <ac:spMkLst>
            <pc:docMk/>
            <pc:sldMk cId="99991709" sldId="398"/>
            <ac:spMk id="3" creationId="{EA9C3745-E0A5-4727-AB79-24447D84B4A0}"/>
          </ac:spMkLst>
        </pc:spChg>
        <pc:spChg chg="add mod">
          <ac:chgData name="Nathan Clouse" userId="8cef2679-35de-4422-b8cb-c69155b58feb" providerId="ADAL" clId="{8AC0F74E-54D1-4C9F-B4DE-E61289249F89}" dt="2024-01-11T14:18:25.036" v="4328" actId="478"/>
          <ac:spMkLst>
            <pc:docMk/>
            <pc:sldMk cId="99991709" sldId="398"/>
            <ac:spMk id="5" creationId="{D1D4702F-C2BB-7961-CE44-8D9EB7F802DE}"/>
          </ac:spMkLst>
        </pc:spChg>
        <pc:spChg chg="del">
          <ac:chgData name="Nathan Clouse" userId="8cef2679-35de-4422-b8cb-c69155b58feb" providerId="ADAL" clId="{8AC0F74E-54D1-4C9F-B4DE-E61289249F89}" dt="2024-01-11T14:18:25.036" v="4328" actId="478"/>
          <ac:spMkLst>
            <pc:docMk/>
            <pc:sldMk cId="99991709" sldId="398"/>
            <ac:spMk id="7" creationId="{1BDF866A-6649-452C-BE49-31102CE65A8E}"/>
          </ac:spMkLst>
        </pc:spChg>
        <pc:picChg chg="del">
          <ac:chgData name="Nathan Clouse" userId="8cef2679-35de-4422-b8cb-c69155b58feb" providerId="ADAL" clId="{8AC0F74E-54D1-4C9F-B4DE-E61289249F89}" dt="2024-01-11T14:18:25.036" v="4328" actId="478"/>
          <ac:picMkLst>
            <pc:docMk/>
            <pc:sldMk cId="99991709" sldId="398"/>
            <ac:picMk id="6" creationId="{7D7D3963-733E-4153-AFBA-1A58353F27BB}"/>
          </ac:picMkLst>
        </pc:picChg>
        <pc:picChg chg="add mod">
          <ac:chgData name="Nathan Clouse" userId="8cef2679-35de-4422-b8cb-c69155b58feb" providerId="ADAL" clId="{8AC0F74E-54D1-4C9F-B4DE-E61289249F89}" dt="2024-01-10T20:58:42.543" v="1449" actId="167"/>
          <ac:picMkLst>
            <pc:docMk/>
            <pc:sldMk cId="99991709" sldId="398"/>
            <ac:picMk id="5122" creationId="{C342422B-0599-7D2B-B818-A0C5EA68D933}"/>
          </ac:picMkLst>
        </pc:picChg>
      </pc:sldChg>
      <pc:sldChg chg="addSp delSp modSp add mod ord delAnim">
        <pc:chgData name="Nathan Clouse" userId="8cef2679-35de-4422-b8cb-c69155b58feb" providerId="ADAL" clId="{8AC0F74E-54D1-4C9F-B4DE-E61289249F89}" dt="2024-01-11T14:18:40.170" v="4330" actId="478"/>
        <pc:sldMkLst>
          <pc:docMk/>
          <pc:sldMk cId="162784486" sldId="399"/>
        </pc:sldMkLst>
        <pc:spChg chg="mod">
          <ac:chgData name="Nathan Clouse" userId="8cef2679-35de-4422-b8cb-c69155b58feb" providerId="ADAL" clId="{8AC0F74E-54D1-4C9F-B4DE-E61289249F89}" dt="2024-01-02T20:49:32.374" v="152" actId="20577"/>
          <ac:spMkLst>
            <pc:docMk/>
            <pc:sldMk cId="162784486" sldId="399"/>
            <ac:spMk id="2" creationId="{655BCE47-4BDF-4C22-814F-E34815351D12}"/>
          </ac:spMkLst>
        </pc:spChg>
        <pc:spChg chg="mod">
          <ac:chgData name="Nathan Clouse" userId="8cef2679-35de-4422-b8cb-c69155b58feb" providerId="ADAL" clId="{8AC0F74E-54D1-4C9F-B4DE-E61289249F89}" dt="2024-01-10T21:09:32.609" v="1999" actId="20577"/>
          <ac:spMkLst>
            <pc:docMk/>
            <pc:sldMk cId="162784486" sldId="399"/>
            <ac:spMk id="3" creationId="{EA9C3745-E0A5-4727-AB79-24447D84B4A0}"/>
          </ac:spMkLst>
        </pc:spChg>
        <pc:spChg chg="del">
          <ac:chgData name="Nathan Clouse" userId="8cef2679-35de-4422-b8cb-c69155b58feb" providerId="ADAL" clId="{8AC0F74E-54D1-4C9F-B4DE-E61289249F89}" dt="2024-01-11T14:18:40.170" v="4330" actId="478"/>
          <ac:spMkLst>
            <pc:docMk/>
            <pc:sldMk cId="162784486" sldId="399"/>
            <ac:spMk id="7" creationId="{1BDF866A-6649-452C-BE49-31102CE65A8E}"/>
          </ac:spMkLst>
        </pc:spChg>
        <pc:spChg chg="add mod">
          <ac:chgData name="Nathan Clouse" userId="8cef2679-35de-4422-b8cb-c69155b58feb" providerId="ADAL" clId="{8AC0F74E-54D1-4C9F-B4DE-E61289249F89}" dt="2024-01-11T14:18:40.170" v="4330" actId="478"/>
          <ac:spMkLst>
            <pc:docMk/>
            <pc:sldMk cId="162784486" sldId="399"/>
            <ac:spMk id="8" creationId="{77F6A928-C774-2E11-410B-2FAB88A3089E}"/>
          </ac:spMkLst>
        </pc:spChg>
        <pc:picChg chg="add mod">
          <ac:chgData name="Nathan Clouse" userId="8cef2679-35de-4422-b8cb-c69155b58feb" providerId="ADAL" clId="{8AC0F74E-54D1-4C9F-B4DE-E61289249F89}" dt="2024-01-10T21:08:48.025" v="1908" actId="1076"/>
          <ac:picMkLst>
            <pc:docMk/>
            <pc:sldMk cId="162784486" sldId="399"/>
            <ac:picMk id="5" creationId="{24766A31-3BC8-5C08-BF75-B7A115277BC4}"/>
          </ac:picMkLst>
        </pc:picChg>
        <pc:picChg chg="del">
          <ac:chgData name="Nathan Clouse" userId="8cef2679-35de-4422-b8cb-c69155b58feb" providerId="ADAL" clId="{8AC0F74E-54D1-4C9F-B4DE-E61289249F89}" dt="2024-01-11T14:18:40.170" v="4330" actId="478"/>
          <ac:picMkLst>
            <pc:docMk/>
            <pc:sldMk cId="162784486" sldId="399"/>
            <ac:picMk id="6" creationId="{7D7D3963-733E-4153-AFBA-1A58353F27BB}"/>
          </ac:picMkLst>
        </pc:picChg>
      </pc:sldChg>
      <pc:sldChg chg="new del">
        <pc:chgData name="Nathan Clouse" userId="8cef2679-35de-4422-b8cb-c69155b58feb" providerId="ADAL" clId="{8AC0F74E-54D1-4C9F-B4DE-E61289249F89}" dt="2024-01-02T20:49:18.718" v="143" actId="680"/>
        <pc:sldMkLst>
          <pc:docMk/>
          <pc:sldMk cId="1307373376" sldId="399"/>
        </pc:sldMkLst>
      </pc:sldChg>
      <pc:sldChg chg="addSp delSp modSp add mod delAnim">
        <pc:chgData name="Nathan Clouse" userId="8cef2679-35de-4422-b8cb-c69155b58feb" providerId="ADAL" clId="{8AC0F74E-54D1-4C9F-B4DE-E61289249F89}" dt="2024-01-25T01:08:02.659" v="7514"/>
        <pc:sldMkLst>
          <pc:docMk/>
          <pc:sldMk cId="4064681205" sldId="400"/>
        </pc:sldMkLst>
        <pc:spChg chg="mod">
          <ac:chgData name="Nathan Clouse" userId="8cef2679-35de-4422-b8cb-c69155b58feb" providerId="ADAL" clId="{8AC0F74E-54D1-4C9F-B4DE-E61289249F89}" dt="2024-01-02T20:57:02.873" v="159" actId="20577"/>
          <ac:spMkLst>
            <pc:docMk/>
            <pc:sldMk cId="4064681205" sldId="400"/>
            <ac:spMk id="2" creationId="{655BCE47-4BDF-4C22-814F-E34815351D12}"/>
          </ac:spMkLst>
        </pc:spChg>
        <pc:spChg chg="mod">
          <ac:chgData name="Nathan Clouse" userId="8cef2679-35de-4422-b8cb-c69155b58feb" providerId="ADAL" clId="{8AC0F74E-54D1-4C9F-B4DE-E61289249F89}" dt="2024-01-10T21:19:01.117" v="2339" actId="20577"/>
          <ac:spMkLst>
            <pc:docMk/>
            <pc:sldMk cId="4064681205" sldId="400"/>
            <ac:spMk id="3" creationId="{EA9C3745-E0A5-4727-AB79-24447D84B4A0}"/>
          </ac:spMkLst>
        </pc:spChg>
        <pc:spChg chg="add del mod">
          <ac:chgData name="Nathan Clouse" userId="8cef2679-35de-4422-b8cb-c69155b58feb" providerId="ADAL" clId="{8AC0F74E-54D1-4C9F-B4DE-E61289249F89}" dt="2024-01-25T01:08:02.659" v="7514"/>
          <ac:spMkLst>
            <pc:docMk/>
            <pc:sldMk cId="4064681205" sldId="400"/>
            <ac:spMk id="5" creationId="{7A039E1C-2543-9285-152D-BAAD57A7E138}"/>
          </ac:spMkLst>
        </pc:spChg>
        <pc:spChg chg="del">
          <ac:chgData name="Nathan Clouse" userId="8cef2679-35de-4422-b8cb-c69155b58feb" providerId="ADAL" clId="{8AC0F74E-54D1-4C9F-B4DE-E61289249F89}" dt="2024-01-11T14:18:49.801" v="4332" actId="478"/>
          <ac:spMkLst>
            <pc:docMk/>
            <pc:sldMk cId="4064681205" sldId="400"/>
            <ac:spMk id="6" creationId="{EF0D2C3C-119A-444B-8FAF-820DA0D1BA0F}"/>
          </ac:spMkLst>
        </pc:spChg>
        <pc:picChg chg="del">
          <ac:chgData name="Nathan Clouse" userId="8cef2679-35de-4422-b8cb-c69155b58feb" providerId="ADAL" clId="{8AC0F74E-54D1-4C9F-B4DE-E61289249F89}" dt="2024-01-11T14:18:49.801" v="4332" actId="478"/>
          <ac:picMkLst>
            <pc:docMk/>
            <pc:sldMk cId="4064681205" sldId="400"/>
            <ac:picMk id="4" creationId="{8F319655-C864-45DE-92FF-2968D214A15B}"/>
          </ac:picMkLst>
        </pc:picChg>
        <pc:picChg chg="del">
          <ac:chgData name="Nathan Clouse" userId="8cef2679-35de-4422-b8cb-c69155b58feb" providerId="ADAL" clId="{8AC0F74E-54D1-4C9F-B4DE-E61289249F89}" dt="2024-01-02T20:57:09.077" v="161" actId="478"/>
          <ac:picMkLst>
            <pc:docMk/>
            <pc:sldMk cId="4064681205" sldId="400"/>
            <ac:picMk id="4098" creationId="{BA061E4A-4CE7-4D93-AFCB-E6D0ED1372F7}"/>
          </ac:picMkLst>
        </pc:picChg>
        <pc:picChg chg="add mod">
          <ac:chgData name="Nathan Clouse" userId="8cef2679-35de-4422-b8cb-c69155b58feb" providerId="ADAL" clId="{8AC0F74E-54D1-4C9F-B4DE-E61289249F89}" dt="2024-01-25T01:08:02.659" v="7514"/>
          <ac:picMkLst>
            <pc:docMk/>
            <pc:sldMk cId="4064681205" sldId="400"/>
            <ac:picMk id="17410" creationId="{1DF1E149-E559-D82E-BFDB-0AD15DDA9548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10T21:31:04.837" v="2767" actId="20577"/>
        <pc:sldMkLst>
          <pc:docMk/>
          <pc:sldMk cId="2750137100" sldId="401"/>
        </pc:sldMkLst>
        <pc:spChg chg="mod ord">
          <ac:chgData name="Nathan Clouse" userId="8cef2679-35de-4422-b8cb-c69155b58feb" providerId="ADAL" clId="{8AC0F74E-54D1-4C9F-B4DE-E61289249F89}" dt="2024-01-10T21:21:08.724" v="2442" actId="700"/>
          <ac:spMkLst>
            <pc:docMk/>
            <pc:sldMk cId="2750137100" sldId="401"/>
            <ac:spMk id="2" creationId="{1CF195F3-3F12-4ABC-FBF6-CD3E45D49445}"/>
          </ac:spMkLst>
        </pc:spChg>
        <pc:spChg chg="del">
          <ac:chgData name="Nathan Clouse" userId="8cef2679-35de-4422-b8cb-c69155b58feb" providerId="ADAL" clId="{8AC0F74E-54D1-4C9F-B4DE-E61289249F89}" dt="2024-01-10T21:21:08.724" v="2442" actId="700"/>
          <ac:spMkLst>
            <pc:docMk/>
            <pc:sldMk cId="2750137100" sldId="401"/>
            <ac:spMk id="3" creationId="{B1D09F5B-ED3B-55F4-DBA3-AC8942AC43CD}"/>
          </ac:spMkLst>
        </pc:spChg>
        <pc:spChg chg="del mod ord">
          <ac:chgData name="Nathan Clouse" userId="8cef2679-35de-4422-b8cb-c69155b58feb" providerId="ADAL" clId="{8AC0F74E-54D1-4C9F-B4DE-E61289249F89}" dt="2024-01-10T21:21:08.724" v="2442" actId="700"/>
          <ac:spMkLst>
            <pc:docMk/>
            <pc:sldMk cId="2750137100" sldId="401"/>
            <ac:spMk id="4" creationId="{B7777C9E-F8A1-2018-6482-1FEFDDA98949}"/>
          </ac:spMkLst>
        </pc:spChg>
        <pc:spChg chg="del">
          <ac:chgData name="Nathan Clouse" userId="8cef2679-35de-4422-b8cb-c69155b58feb" providerId="ADAL" clId="{8AC0F74E-54D1-4C9F-B4DE-E61289249F89}" dt="2024-01-10T21:21:08.724" v="2442" actId="700"/>
          <ac:spMkLst>
            <pc:docMk/>
            <pc:sldMk cId="2750137100" sldId="401"/>
            <ac:spMk id="5" creationId="{00A3E75C-566B-928B-576D-4291DF59A7BA}"/>
          </ac:spMkLst>
        </pc:spChg>
        <pc:spChg chg="del mod ord">
          <ac:chgData name="Nathan Clouse" userId="8cef2679-35de-4422-b8cb-c69155b58feb" providerId="ADAL" clId="{8AC0F74E-54D1-4C9F-B4DE-E61289249F89}" dt="2024-01-10T21:21:08.724" v="2442" actId="700"/>
          <ac:spMkLst>
            <pc:docMk/>
            <pc:sldMk cId="2750137100" sldId="401"/>
            <ac:spMk id="6" creationId="{408BBF1E-F711-9670-3DD2-4C49F4E372D4}"/>
          </ac:spMkLst>
        </pc:spChg>
        <pc:spChg chg="add mod ord">
          <ac:chgData name="Nathan Clouse" userId="8cef2679-35de-4422-b8cb-c69155b58feb" providerId="ADAL" clId="{8AC0F74E-54D1-4C9F-B4DE-E61289249F89}" dt="2024-01-10T21:31:04.837" v="2767" actId="20577"/>
          <ac:spMkLst>
            <pc:docMk/>
            <pc:sldMk cId="2750137100" sldId="401"/>
            <ac:spMk id="7" creationId="{A17584B5-4939-9F4A-9A04-44F98BFABFE4}"/>
          </ac:spMkLst>
        </pc:spChg>
        <pc:spChg chg="add mod ord">
          <ac:chgData name="Nathan Clouse" userId="8cef2679-35de-4422-b8cb-c69155b58feb" providerId="ADAL" clId="{8AC0F74E-54D1-4C9F-B4DE-E61289249F89}" dt="2024-01-10T21:21:08.724" v="2442" actId="700"/>
          <ac:spMkLst>
            <pc:docMk/>
            <pc:sldMk cId="2750137100" sldId="401"/>
            <ac:spMk id="8" creationId="{2AFDCCCC-2380-26D2-E7EC-EB083A015368}"/>
          </ac:spMkLst>
        </pc:spChg>
        <pc:picChg chg="add mod">
          <ac:chgData name="Nathan Clouse" userId="8cef2679-35de-4422-b8cb-c69155b58feb" providerId="ADAL" clId="{8AC0F74E-54D1-4C9F-B4DE-E61289249F89}" dt="2024-01-10T21:24:39.745" v="2498" actId="167"/>
          <ac:picMkLst>
            <pc:docMk/>
            <pc:sldMk cId="2750137100" sldId="401"/>
            <ac:picMk id="6146" creationId="{701C02AA-B948-D7C4-3B35-B6DEA7E05FCE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18:59.346" v="7539" actId="1076"/>
        <pc:sldMkLst>
          <pc:docMk/>
          <pc:sldMk cId="1671649720" sldId="402"/>
        </pc:sldMkLst>
        <pc:spChg chg="mod ord">
          <ac:chgData name="Nathan Clouse" userId="8cef2679-35de-4422-b8cb-c69155b58feb" providerId="ADAL" clId="{8AC0F74E-54D1-4C9F-B4DE-E61289249F89}" dt="2024-01-10T21:21:13.845" v="2443" actId="700"/>
          <ac:spMkLst>
            <pc:docMk/>
            <pc:sldMk cId="1671649720" sldId="402"/>
            <ac:spMk id="2" creationId="{A9906D4E-2335-C465-AAFA-B9C048934C53}"/>
          </ac:spMkLst>
        </pc:spChg>
        <pc:spChg chg="del">
          <ac:chgData name="Nathan Clouse" userId="8cef2679-35de-4422-b8cb-c69155b58feb" providerId="ADAL" clId="{8AC0F74E-54D1-4C9F-B4DE-E61289249F89}" dt="2024-01-10T21:21:13.845" v="2443" actId="700"/>
          <ac:spMkLst>
            <pc:docMk/>
            <pc:sldMk cId="1671649720" sldId="402"/>
            <ac:spMk id="3" creationId="{A3EE5179-C91C-5861-FB32-7ADD7A0C0D6D}"/>
          </ac:spMkLst>
        </pc:spChg>
        <pc:spChg chg="del mod ord">
          <ac:chgData name="Nathan Clouse" userId="8cef2679-35de-4422-b8cb-c69155b58feb" providerId="ADAL" clId="{8AC0F74E-54D1-4C9F-B4DE-E61289249F89}" dt="2024-01-10T21:21:13.845" v="2443" actId="700"/>
          <ac:spMkLst>
            <pc:docMk/>
            <pc:sldMk cId="1671649720" sldId="402"/>
            <ac:spMk id="4" creationId="{40C92868-A133-C152-74EB-0ED494EFDFFC}"/>
          </ac:spMkLst>
        </pc:spChg>
        <pc:spChg chg="del">
          <ac:chgData name="Nathan Clouse" userId="8cef2679-35de-4422-b8cb-c69155b58feb" providerId="ADAL" clId="{8AC0F74E-54D1-4C9F-B4DE-E61289249F89}" dt="2024-01-10T21:21:13.845" v="2443" actId="700"/>
          <ac:spMkLst>
            <pc:docMk/>
            <pc:sldMk cId="1671649720" sldId="402"/>
            <ac:spMk id="5" creationId="{3EAF8B8E-0FFD-5A8D-F852-5B446AF159F2}"/>
          </ac:spMkLst>
        </pc:spChg>
        <pc:spChg chg="del mod ord">
          <ac:chgData name="Nathan Clouse" userId="8cef2679-35de-4422-b8cb-c69155b58feb" providerId="ADAL" clId="{8AC0F74E-54D1-4C9F-B4DE-E61289249F89}" dt="2024-01-10T21:21:13.845" v="2443" actId="700"/>
          <ac:spMkLst>
            <pc:docMk/>
            <pc:sldMk cId="1671649720" sldId="402"/>
            <ac:spMk id="6" creationId="{8EF8E046-FA03-54B0-57D4-879125A43D70}"/>
          </ac:spMkLst>
        </pc:spChg>
        <pc:spChg chg="add mod ord">
          <ac:chgData name="Nathan Clouse" userId="8cef2679-35de-4422-b8cb-c69155b58feb" providerId="ADAL" clId="{8AC0F74E-54D1-4C9F-B4DE-E61289249F89}" dt="2024-01-10T21:36:15.724" v="3143" actId="20577"/>
          <ac:spMkLst>
            <pc:docMk/>
            <pc:sldMk cId="1671649720" sldId="402"/>
            <ac:spMk id="7" creationId="{E6319876-9B56-2775-B9C3-1CADE84991FE}"/>
          </ac:spMkLst>
        </pc:spChg>
        <pc:spChg chg="add mod ord">
          <ac:chgData name="Nathan Clouse" userId="8cef2679-35de-4422-b8cb-c69155b58feb" providerId="ADAL" clId="{8AC0F74E-54D1-4C9F-B4DE-E61289249F89}" dt="2024-01-10T21:21:13.845" v="2443" actId="700"/>
          <ac:spMkLst>
            <pc:docMk/>
            <pc:sldMk cId="1671649720" sldId="402"/>
            <ac:spMk id="8" creationId="{75D147F6-0F60-5BDF-6C15-70D5783735CD}"/>
          </ac:spMkLst>
        </pc:spChg>
        <pc:picChg chg="add mod">
          <ac:chgData name="Nathan Clouse" userId="8cef2679-35de-4422-b8cb-c69155b58feb" providerId="ADAL" clId="{8AC0F74E-54D1-4C9F-B4DE-E61289249F89}" dt="2024-01-25T01:18:59.346" v="7539" actId="1076"/>
          <ac:picMkLst>
            <pc:docMk/>
            <pc:sldMk cId="1671649720" sldId="402"/>
            <ac:picMk id="26626" creationId="{DCD67C21-E289-625A-3F1F-98D0F3B350A1}"/>
          </ac:picMkLst>
        </pc:picChg>
      </pc:sldChg>
      <pc:sldChg chg="addSp delSp modSp new mod modClrScheme chgLayout modNotesTx">
        <pc:chgData name="Nathan Clouse" userId="8cef2679-35de-4422-b8cb-c69155b58feb" providerId="ADAL" clId="{8AC0F74E-54D1-4C9F-B4DE-E61289249F89}" dt="2024-01-03T15:25:10.417" v="222"/>
        <pc:sldMkLst>
          <pc:docMk/>
          <pc:sldMk cId="3470473875" sldId="403"/>
        </pc:sldMkLst>
        <pc:spChg chg="mod ord">
          <ac:chgData name="Nathan Clouse" userId="8cef2679-35de-4422-b8cb-c69155b58feb" providerId="ADAL" clId="{8AC0F74E-54D1-4C9F-B4DE-E61289249F89}" dt="2024-01-03T15:21:43.822" v="220" actId="700"/>
          <ac:spMkLst>
            <pc:docMk/>
            <pc:sldMk cId="3470473875" sldId="403"/>
            <ac:spMk id="2" creationId="{33A03EF0-DAA4-4C51-0B53-67FC133B4C88}"/>
          </ac:spMkLst>
        </pc:spChg>
        <pc:spChg chg="del">
          <ac:chgData name="Nathan Clouse" userId="8cef2679-35de-4422-b8cb-c69155b58feb" providerId="ADAL" clId="{8AC0F74E-54D1-4C9F-B4DE-E61289249F89}" dt="2024-01-03T15:21:43.822" v="220" actId="700"/>
          <ac:spMkLst>
            <pc:docMk/>
            <pc:sldMk cId="3470473875" sldId="403"/>
            <ac:spMk id="3" creationId="{4AE256C1-359F-12CD-1466-042193B8CFF5}"/>
          </ac:spMkLst>
        </pc:spChg>
        <pc:spChg chg="del mod ord">
          <ac:chgData name="Nathan Clouse" userId="8cef2679-35de-4422-b8cb-c69155b58feb" providerId="ADAL" clId="{8AC0F74E-54D1-4C9F-B4DE-E61289249F89}" dt="2024-01-03T15:21:43.822" v="220" actId="700"/>
          <ac:spMkLst>
            <pc:docMk/>
            <pc:sldMk cId="3470473875" sldId="403"/>
            <ac:spMk id="4" creationId="{4850FAB7-BC7B-362D-B366-1D219B408F5A}"/>
          </ac:spMkLst>
        </pc:spChg>
        <pc:spChg chg="del">
          <ac:chgData name="Nathan Clouse" userId="8cef2679-35de-4422-b8cb-c69155b58feb" providerId="ADAL" clId="{8AC0F74E-54D1-4C9F-B4DE-E61289249F89}" dt="2024-01-03T15:21:43.822" v="220" actId="700"/>
          <ac:spMkLst>
            <pc:docMk/>
            <pc:sldMk cId="3470473875" sldId="403"/>
            <ac:spMk id="5" creationId="{AD4779A8-6774-B59E-F7E7-DC4E68F15AEC}"/>
          </ac:spMkLst>
        </pc:spChg>
        <pc:spChg chg="del">
          <ac:chgData name="Nathan Clouse" userId="8cef2679-35de-4422-b8cb-c69155b58feb" providerId="ADAL" clId="{8AC0F74E-54D1-4C9F-B4DE-E61289249F89}" dt="2024-01-03T15:21:43.822" v="220" actId="700"/>
          <ac:spMkLst>
            <pc:docMk/>
            <pc:sldMk cId="3470473875" sldId="403"/>
            <ac:spMk id="6" creationId="{A8232427-B7FC-35BB-3C70-89BBCB80D481}"/>
          </ac:spMkLst>
        </pc:spChg>
        <pc:spChg chg="add del mod ord">
          <ac:chgData name="Nathan Clouse" userId="8cef2679-35de-4422-b8cb-c69155b58feb" providerId="ADAL" clId="{8AC0F74E-54D1-4C9F-B4DE-E61289249F89}" dt="2024-01-03T15:21:45.637" v="221"/>
          <ac:spMkLst>
            <pc:docMk/>
            <pc:sldMk cId="3470473875" sldId="403"/>
            <ac:spMk id="7" creationId="{3471C1B4-1BC1-FC5B-1299-01391DF08FCA}"/>
          </ac:spMkLst>
        </pc:spChg>
        <pc:picChg chg="add mod">
          <ac:chgData name="Nathan Clouse" userId="8cef2679-35de-4422-b8cb-c69155b58feb" providerId="ADAL" clId="{8AC0F74E-54D1-4C9F-B4DE-E61289249F89}" dt="2024-01-03T15:21:45.637" v="221"/>
          <ac:picMkLst>
            <pc:docMk/>
            <pc:sldMk cId="3470473875" sldId="403"/>
            <ac:picMk id="1026" creationId="{BDC673BD-2D19-6994-4229-17147BB56E85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11T15:56:29.888" v="4378" actId="1076"/>
        <pc:sldMkLst>
          <pc:docMk/>
          <pc:sldMk cId="246454402" sldId="404"/>
        </pc:sldMkLst>
        <pc:spChg chg="del mod ord">
          <ac:chgData name="Nathan Clouse" userId="8cef2679-35de-4422-b8cb-c69155b58feb" providerId="ADAL" clId="{8AC0F74E-54D1-4C9F-B4DE-E61289249F89}" dt="2024-01-03T15:27:02.764" v="226" actId="700"/>
          <ac:spMkLst>
            <pc:docMk/>
            <pc:sldMk cId="246454402" sldId="404"/>
            <ac:spMk id="2" creationId="{AA110129-9A9A-5C50-C369-C7F9CA911017}"/>
          </ac:spMkLst>
        </pc:spChg>
        <pc:spChg chg="del">
          <ac:chgData name="Nathan Clouse" userId="8cef2679-35de-4422-b8cb-c69155b58feb" providerId="ADAL" clId="{8AC0F74E-54D1-4C9F-B4DE-E61289249F89}" dt="2024-01-03T15:27:02.764" v="226" actId="700"/>
          <ac:spMkLst>
            <pc:docMk/>
            <pc:sldMk cId="246454402" sldId="404"/>
            <ac:spMk id="3" creationId="{ABB265AB-8F0D-8E17-A730-5C6D89B9C02D}"/>
          </ac:spMkLst>
        </pc:spChg>
        <pc:spChg chg="del">
          <ac:chgData name="Nathan Clouse" userId="8cef2679-35de-4422-b8cb-c69155b58feb" providerId="ADAL" clId="{8AC0F74E-54D1-4C9F-B4DE-E61289249F89}" dt="2024-01-03T15:27:02.764" v="226" actId="700"/>
          <ac:spMkLst>
            <pc:docMk/>
            <pc:sldMk cId="246454402" sldId="404"/>
            <ac:spMk id="4" creationId="{2594DDE8-A82F-1A84-07AD-B9517665EA7B}"/>
          </ac:spMkLst>
        </pc:spChg>
        <pc:spChg chg="del">
          <ac:chgData name="Nathan Clouse" userId="8cef2679-35de-4422-b8cb-c69155b58feb" providerId="ADAL" clId="{8AC0F74E-54D1-4C9F-B4DE-E61289249F89}" dt="2024-01-03T15:27:02.764" v="226" actId="700"/>
          <ac:spMkLst>
            <pc:docMk/>
            <pc:sldMk cId="246454402" sldId="404"/>
            <ac:spMk id="5" creationId="{51B20397-F6F4-20CF-A0DE-C1183C859922}"/>
          </ac:spMkLst>
        </pc:spChg>
        <pc:spChg chg="del">
          <ac:chgData name="Nathan Clouse" userId="8cef2679-35de-4422-b8cb-c69155b58feb" providerId="ADAL" clId="{8AC0F74E-54D1-4C9F-B4DE-E61289249F89}" dt="2024-01-03T15:27:02.764" v="226" actId="700"/>
          <ac:spMkLst>
            <pc:docMk/>
            <pc:sldMk cId="246454402" sldId="404"/>
            <ac:spMk id="6" creationId="{46D884EB-87F9-E009-B236-D8288F923481}"/>
          </ac:spMkLst>
        </pc:spChg>
        <pc:spChg chg="add mod ord">
          <ac:chgData name="Nathan Clouse" userId="8cef2679-35de-4422-b8cb-c69155b58feb" providerId="ADAL" clId="{8AC0F74E-54D1-4C9F-B4DE-E61289249F89}" dt="2024-01-03T15:27:07.467" v="243" actId="20577"/>
          <ac:spMkLst>
            <pc:docMk/>
            <pc:sldMk cId="246454402" sldId="404"/>
            <ac:spMk id="7" creationId="{4B8CB072-0634-D1CD-D2AE-AE23ADF0C885}"/>
          </ac:spMkLst>
        </pc:spChg>
        <pc:picChg chg="add mod">
          <ac:chgData name="Nathan Clouse" userId="8cef2679-35de-4422-b8cb-c69155b58feb" providerId="ADAL" clId="{8AC0F74E-54D1-4C9F-B4DE-E61289249F89}" dt="2024-01-11T15:56:29.888" v="4378" actId="1076"/>
          <ac:picMkLst>
            <pc:docMk/>
            <pc:sldMk cId="246454402" sldId="404"/>
            <ac:picMk id="3" creationId="{C93E87A4-0A7E-2948-5E6F-38E74323416E}"/>
          </ac:picMkLst>
        </pc:picChg>
        <pc:picChg chg="add del mod">
          <ac:chgData name="Nathan Clouse" userId="8cef2679-35de-4422-b8cb-c69155b58feb" providerId="ADAL" clId="{8AC0F74E-54D1-4C9F-B4DE-E61289249F89}" dt="2024-01-11T15:56:21.696" v="4375" actId="478"/>
          <ac:picMkLst>
            <pc:docMk/>
            <pc:sldMk cId="246454402" sldId="404"/>
            <ac:picMk id="1026" creationId="{AFBEE3B7-D9C4-FCEF-BFDE-BE0D37E5FC61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25:39.505" v="7557"/>
        <pc:sldMkLst>
          <pc:docMk/>
          <pc:sldMk cId="1937527390" sldId="405"/>
        </pc:sldMkLst>
        <pc:spChg chg="mod ord">
          <ac:chgData name="Nathan Clouse" userId="8cef2679-35de-4422-b8cb-c69155b58feb" providerId="ADAL" clId="{8AC0F74E-54D1-4C9F-B4DE-E61289249F89}" dt="2024-01-11T11:00:08.310" v="3325" actId="700"/>
          <ac:spMkLst>
            <pc:docMk/>
            <pc:sldMk cId="1937527390" sldId="405"/>
            <ac:spMk id="2" creationId="{5A23642B-F3F9-A910-DD43-ABDC57D52522}"/>
          </ac:spMkLst>
        </pc:spChg>
        <pc:spChg chg="add del mod">
          <ac:chgData name="Nathan Clouse" userId="8cef2679-35de-4422-b8cb-c69155b58feb" providerId="ADAL" clId="{8AC0F74E-54D1-4C9F-B4DE-E61289249F89}" dt="2024-01-25T01:25:39.505" v="7557"/>
          <ac:spMkLst>
            <pc:docMk/>
            <pc:sldMk cId="1937527390" sldId="405"/>
            <ac:spMk id="3" creationId="{89B0D512-BA50-E7DD-A0AF-BAD10D3EAF5E}"/>
          </ac:spMkLst>
        </pc:spChg>
        <pc:spChg chg="del">
          <ac:chgData name="Nathan Clouse" userId="8cef2679-35de-4422-b8cb-c69155b58feb" providerId="ADAL" clId="{8AC0F74E-54D1-4C9F-B4DE-E61289249F89}" dt="2024-01-11T11:00:08.310" v="3325" actId="700"/>
          <ac:spMkLst>
            <pc:docMk/>
            <pc:sldMk cId="1937527390" sldId="405"/>
            <ac:spMk id="3" creationId="{A79F7F58-F573-4E6E-BEDB-0905D79AADA8}"/>
          </ac:spMkLst>
        </pc:spChg>
        <pc:spChg chg="del mod ord">
          <ac:chgData name="Nathan Clouse" userId="8cef2679-35de-4422-b8cb-c69155b58feb" providerId="ADAL" clId="{8AC0F74E-54D1-4C9F-B4DE-E61289249F89}" dt="2024-01-11T11:00:08.310" v="3325" actId="700"/>
          <ac:spMkLst>
            <pc:docMk/>
            <pc:sldMk cId="1937527390" sldId="405"/>
            <ac:spMk id="4" creationId="{C45891B9-CBC9-CB54-9225-E3F32DDEAE20}"/>
          </ac:spMkLst>
        </pc:spChg>
        <pc:spChg chg="del">
          <ac:chgData name="Nathan Clouse" userId="8cef2679-35de-4422-b8cb-c69155b58feb" providerId="ADAL" clId="{8AC0F74E-54D1-4C9F-B4DE-E61289249F89}" dt="2024-01-11T11:00:08.310" v="3325" actId="700"/>
          <ac:spMkLst>
            <pc:docMk/>
            <pc:sldMk cId="1937527390" sldId="405"/>
            <ac:spMk id="5" creationId="{CB1A33CD-7929-6F32-C4A2-34AED00477D5}"/>
          </ac:spMkLst>
        </pc:spChg>
        <pc:spChg chg="del mod ord">
          <ac:chgData name="Nathan Clouse" userId="8cef2679-35de-4422-b8cb-c69155b58feb" providerId="ADAL" clId="{8AC0F74E-54D1-4C9F-B4DE-E61289249F89}" dt="2024-01-11T11:00:08.310" v="3325" actId="700"/>
          <ac:spMkLst>
            <pc:docMk/>
            <pc:sldMk cId="1937527390" sldId="405"/>
            <ac:spMk id="6" creationId="{22FD682B-F02C-DEFD-697A-FF394729D04B}"/>
          </ac:spMkLst>
        </pc:spChg>
        <pc:spChg chg="add mod ord">
          <ac:chgData name="Nathan Clouse" userId="8cef2679-35de-4422-b8cb-c69155b58feb" providerId="ADAL" clId="{8AC0F74E-54D1-4C9F-B4DE-E61289249F89}" dt="2024-01-11T11:07:42.194" v="3561" actId="20577"/>
          <ac:spMkLst>
            <pc:docMk/>
            <pc:sldMk cId="1937527390" sldId="405"/>
            <ac:spMk id="7" creationId="{03E999D2-0D9E-5283-84D0-409823172AE7}"/>
          </ac:spMkLst>
        </pc:spChg>
        <pc:spChg chg="add del mod ord">
          <ac:chgData name="Nathan Clouse" userId="8cef2679-35de-4422-b8cb-c69155b58feb" providerId="ADAL" clId="{8AC0F74E-54D1-4C9F-B4DE-E61289249F89}" dt="2024-01-25T01:25:29.163" v="7556"/>
          <ac:spMkLst>
            <pc:docMk/>
            <pc:sldMk cId="1937527390" sldId="405"/>
            <ac:spMk id="8" creationId="{C77FFEEF-41A4-18CA-7C5C-EE15C89F7CEB}"/>
          </ac:spMkLst>
        </pc:spChg>
        <pc:picChg chg="add mod">
          <ac:chgData name="Nathan Clouse" userId="8cef2679-35de-4422-b8cb-c69155b58feb" providerId="ADAL" clId="{8AC0F74E-54D1-4C9F-B4DE-E61289249F89}" dt="2024-01-25T01:25:39.505" v="7557"/>
          <ac:picMkLst>
            <pc:docMk/>
            <pc:sldMk cId="1937527390" sldId="405"/>
            <ac:picMk id="32772" creationId="{4945C2F4-1F22-3A8E-02BB-01634E68C5A2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11T15:03:49.745" v="4345" actId="14100"/>
        <pc:sldMkLst>
          <pc:docMk/>
          <pc:sldMk cId="4282092999" sldId="406"/>
        </pc:sldMkLst>
        <pc:spChg chg="del mod ord">
          <ac:chgData name="Nathan Clouse" userId="8cef2679-35de-4422-b8cb-c69155b58feb" providerId="ADAL" clId="{8AC0F74E-54D1-4C9F-B4DE-E61289249F89}" dt="2024-01-03T15:33:16.731" v="340" actId="700"/>
          <ac:spMkLst>
            <pc:docMk/>
            <pc:sldMk cId="4282092999" sldId="406"/>
            <ac:spMk id="2" creationId="{43D0E303-E9B7-DC31-AE89-7E4681EC8259}"/>
          </ac:spMkLst>
        </pc:spChg>
        <pc:spChg chg="del">
          <ac:chgData name="Nathan Clouse" userId="8cef2679-35de-4422-b8cb-c69155b58feb" providerId="ADAL" clId="{8AC0F74E-54D1-4C9F-B4DE-E61289249F89}" dt="2024-01-03T15:33:16.731" v="340" actId="700"/>
          <ac:spMkLst>
            <pc:docMk/>
            <pc:sldMk cId="4282092999" sldId="406"/>
            <ac:spMk id="3" creationId="{09132B01-07A7-B99F-8B66-44CFF8192F9E}"/>
          </ac:spMkLst>
        </pc:spChg>
        <pc:spChg chg="del mod ord">
          <ac:chgData name="Nathan Clouse" userId="8cef2679-35de-4422-b8cb-c69155b58feb" providerId="ADAL" clId="{8AC0F74E-54D1-4C9F-B4DE-E61289249F89}" dt="2024-01-03T15:33:16.731" v="340" actId="700"/>
          <ac:spMkLst>
            <pc:docMk/>
            <pc:sldMk cId="4282092999" sldId="406"/>
            <ac:spMk id="4" creationId="{15CBE0EA-4D74-8DA8-CAFC-337315E2A5D9}"/>
          </ac:spMkLst>
        </pc:spChg>
        <pc:spChg chg="del">
          <ac:chgData name="Nathan Clouse" userId="8cef2679-35de-4422-b8cb-c69155b58feb" providerId="ADAL" clId="{8AC0F74E-54D1-4C9F-B4DE-E61289249F89}" dt="2024-01-03T15:33:16.731" v="340" actId="700"/>
          <ac:spMkLst>
            <pc:docMk/>
            <pc:sldMk cId="4282092999" sldId="406"/>
            <ac:spMk id="5" creationId="{61002BD0-51B5-8D8E-BA9C-CC973E743CD0}"/>
          </ac:spMkLst>
        </pc:spChg>
        <pc:spChg chg="del">
          <ac:chgData name="Nathan Clouse" userId="8cef2679-35de-4422-b8cb-c69155b58feb" providerId="ADAL" clId="{8AC0F74E-54D1-4C9F-B4DE-E61289249F89}" dt="2024-01-03T15:33:16.731" v="340" actId="700"/>
          <ac:spMkLst>
            <pc:docMk/>
            <pc:sldMk cId="4282092999" sldId="406"/>
            <ac:spMk id="6" creationId="{6032F0A0-A3AA-661F-5112-8944F025EEEE}"/>
          </ac:spMkLst>
        </pc:spChg>
        <pc:spChg chg="add mod ord">
          <ac:chgData name="Nathan Clouse" userId="8cef2679-35de-4422-b8cb-c69155b58feb" providerId="ADAL" clId="{8AC0F74E-54D1-4C9F-B4DE-E61289249F89}" dt="2024-01-03T15:33:22.235" v="353" actId="20577"/>
          <ac:spMkLst>
            <pc:docMk/>
            <pc:sldMk cId="4282092999" sldId="406"/>
            <ac:spMk id="7" creationId="{17546AEC-D3B8-A646-3736-030DF5FAE84A}"/>
          </ac:spMkLst>
        </pc:spChg>
        <pc:spChg chg="add del mod ord">
          <ac:chgData name="Nathan Clouse" userId="8cef2679-35de-4422-b8cb-c69155b58feb" providerId="ADAL" clId="{8AC0F74E-54D1-4C9F-B4DE-E61289249F89}" dt="2024-01-11T15:03:42.071" v="4343"/>
          <ac:spMkLst>
            <pc:docMk/>
            <pc:sldMk cId="4282092999" sldId="406"/>
            <ac:spMk id="8" creationId="{9A0A364D-8FDB-E601-E27D-E5B3A0F07415}"/>
          </ac:spMkLst>
        </pc:spChg>
        <pc:picChg chg="add mod">
          <ac:chgData name="Nathan Clouse" userId="8cef2679-35de-4422-b8cb-c69155b58feb" providerId="ADAL" clId="{8AC0F74E-54D1-4C9F-B4DE-E61289249F89}" dt="2024-01-11T15:03:49.745" v="4345" actId="14100"/>
          <ac:picMkLst>
            <pc:docMk/>
            <pc:sldMk cId="4282092999" sldId="406"/>
            <ac:picMk id="2050" creationId="{8D03D617-C5D9-E0C2-2B14-B7AD93F07FCF}"/>
          </ac:picMkLst>
        </pc:picChg>
      </pc:sldChg>
      <pc:sldChg chg="addSp modSp new mod">
        <pc:chgData name="Nathan Clouse" userId="8cef2679-35de-4422-b8cb-c69155b58feb" providerId="ADAL" clId="{8AC0F74E-54D1-4C9F-B4DE-E61289249F89}" dt="2024-01-11T13:18:21.181" v="4146" actId="20577"/>
        <pc:sldMkLst>
          <pc:docMk/>
          <pc:sldMk cId="2634259976" sldId="407"/>
        </pc:sldMkLst>
        <pc:spChg chg="mod">
          <ac:chgData name="Nathan Clouse" userId="8cef2679-35de-4422-b8cb-c69155b58feb" providerId="ADAL" clId="{8AC0F74E-54D1-4C9F-B4DE-E61289249F89}" dt="2024-01-03T15:33:31.595" v="372" actId="20577"/>
          <ac:spMkLst>
            <pc:docMk/>
            <pc:sldMk cId="2634259976" sldId="407"/>
            <ac:spMk id="2" creationId="{5CB600FD-7A03-320D-BD10-1D7F17EAFE1D}"/>
          </ac:spMkLst>
        </pc:spChg>
        <pc:spChg chg="mod">
          <ac:chgData name="Nathan Clouse" userId="8cef2679-35de-4422-b8cb-c69155b58feb" providerId="ADAL" clId="{8AC0F74E-54D1-4C9F-B4DE-E61289249F89}" dt="2024-01-11T13:18:21.181" v="4146" actId="20577"/>
          <ac:spMkLst>
            <pc:docMk/>
            <pc:sldMk cId="2634259976" sldId="407"/>
            <ac:spMk id="3" creationId="{8ACAA6EE-1517-948A-425F-B77E3D945A55}"/>
          </ac:spMkLst>
        </pc:spChg>
        <pc:spChg chg="mod">
          <ac:chgData name="Nathan Clouse" userId="8cef2679-35de-4422-b8cb-c69155b58feb" providerId="ADAL" clId="{8AC0F74E-54D1-4C9F-B4DE-E61289249F89}" dt="2024-01-11T13:18:11.520" v="4123" actId="27636"/>
          <ac:spMkLst>
            <pc:docMk/>
            <pc:sldMk cId="2634259976" sldId="407"/>
            <ac:spMk id="4" creationId="{AEBD2AF2-1215-43A4-4082-424E1179CF78}"/>
          </ac:spMkLst>
        </pc:spChg>
        <pc:picChg chg="add mod">
          <ac:chgData name="Nathan Clouse" userId="8cef2679-35de-4422-b8cb-c69155b58feb" providerId="ADAL" clId="{8AC0F74E-54D1-4C9F-B4DE-E61289249F89}" dt="2024-01-11T11:19:25.536" v="3841" actId="1076"/>
          <ac:picMkLst>
            <pc:docMk/>
            <pc:sldMk cId="2634259976" sldId="407"/>
            <ac:picMk id="2050" creationId="{916A12E3-5EC0-B30D-3C37-B50CB58EA572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26:26.277" v="7558"/>
        <pc:sldMkLst>
          <pc:docMk/>
          <pc:sldMk cId="2915444613" sldId="408"/>
        </pc:sldMkLst>
        <pc:spChg chg="mod ord">
          <ac:chgData name="Nathan Clouse" userId="8cef2679-35de-4422-b8cb-c69155b58feb" providerId="ADAL" clId="{8AC0F74E-54D1-4C9F-B4DE-E61289249F89}" dt="2024-01-11T13:34:23.140" v="4147" actId="700"/>
          <ac:spMkLst>
            <pc:docMk/>
            <pc:sldMk cId="2915444613" sldId="408"/>
            <ac:spMk id="2" creationId="{E0B85618-39FA-20E9-0216-FEF8596CED17}"/>
          </ac:spMkLst>
        </pc:spChg>
        <pc:spChg chg="del">
          <ac:chgData name="Nathan Clouse" userId="8cef2679-35de-4422-b8cb-c69155b58feb" providerId="ADAL" clId="{8AC0F74E-54D1-4C9F-B4DE-E61289249F89}" dt="2024-01-11T13:34:23.140" v="4147" actId="700"/>
          <ac:spMkLst>
            <pc:docMk/>
            <pc:sldMk cId="2915444613" sldId="408"/>
            <ac:spMk id="3" creationId="{F63BF2D9-29B3-792C-95DD-28C2296AF10E}"/>
          </ac:spMkLst>
        </pc:spChg>
        <pc:spChg chg="del mod ord">
          <ac:chgData name="Nathan Clouse" userId="8cef2679-35de-4422-b8cb-c69155b58feb" providerId="ADAL" clId="{8AC0F74E-54D1-4C9F-B4DE-E61289249F89}" dt="2024-01-11T13:34:23.140" v="4147" actId="700"/>
          <ac:spMkLst>
            <pc:docMk/>
            <pc:sldMk cId="2915444613" sldId="408"/>
            <ac:spMk id="4" creationId="{A301A92C-8785-6477-0383-52FE64C3C34B}"/>
          </ac:spMkLst>
        </pc:spChg>
        <pc:spChg chg="del">
          <ac:chgData name="Nathan Clouse" userId="8cef2679-35de-4422-b8cb-c69155b58feb" providerId="ADAL" clId="{8AC0F74E-54D1-4C9F-B4DE-E61289249F89}" dt="2024-01-11T13:34:23.140" v="4147" actId="700"/>
          <ac:spMkLst>
            <pc:docMk/>
            <pc:sldMk cId="2915444613" sldId="408"/>
            <ac:spMk id="5" creationId="{837F94EA-3386-D030-3BAE-6BED8F47A6D2}"/>
          </ac:spMkLst>
        </pc:spChg>
        <pc:spChg chg="del mod ord">
          <ac:chgData name="Nathan Clouse" userId="8cef2679-35de-4422-b8cb-c69155b58feb" providerId="ADAL" clId="{8AC0F74E-54D1-4C9F-B4DE-E61289249F89}" dt="2024-01-11T13:34:23.140" v="4147" actId="700"/>
          <ac:spMkLst>
            <pc:docMk/>
            <pc:sldMk cId="2915444613" sldId="408"/>
            <ac:spMk id="6" creationId="{5EDEA9D9-1D0B-10E5-301F-22FF378873F8}"/>
          </ac:spMkLst>
        </pc:spChg>
        <pc:spChg chg="add mod ord">
          <ac:chgData name="Nathan Clouse" userId="8cef2679-35de-4422-b8cb-c69155b58feb" providerId="ADAL" clId="{8AC0F74E-54D1-4C9F-B4DE-E61289249F89}" dt="2024-01-11T13:36:42.136" v="4233" actId="20577"/>
          <ac:spMkLst>
            <pc:docMk/>
            <pc:sldMk cId="2915444613" sldId="408"/>
            <ac:spMk id="7" creationId="{A746E844-1DC8-16CC-6F1D-7EB1E9E9F9A4}"/>
          </ac:spMkLst>
        </pc:spChg>
        <pc:spChg chg="add del mod ord">
          <ac:chgData name="Nathan Clouse" userId="8cef2679-35de-4422-b8cb-c69155b58feb" providerId="ADAL" clId="{8AC0F74E-54D1-4C9F-B4DE-E61289249F89}" dt="2024-01-25T01:26:26.277" v="7558"/>
          <ac:spMkLst>
            <pc:docMk/>
            <pc:sldMk cId="2915444613" sldId="408"/>
            <ac:spMk id="8" creationId="{F113AEB4-461D-05F5-A5E3-5BC68324EE08}"/>
          </ac:spMkLst>
        </pc:spChg>
        <pc:picChg chg="add mod">
          <ac:chgData name="Nathan Clouse" userId="8cef2679-35de-4422-b8cb-c69155b58feb" providerId="ADAL" clId="{8AC0F74E-54D1-4C9F-B4DE-E61289249F89}" dt="2024-01-25T01:26:26.277" v="7558"/>
          <ac:picMkLst>
            <pc:docMk/>
            <pc:sldMk cId="2915444613" sldId="408"/>
            <ac:picMk id="33794" creationId="{7F8A0D44-B266-43BB-3424-85871F1CB9AE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10T20:53:39.771" v="1446" actId="20577"/>
        <pc:sldMkLst>
          <pc:docMk/>
          <pc:sldMk cId="676601716" sldId="409"/>
        </pc:sldMkLst>
        <pc:spChg chg="del mod ord">
          <ac:chgData name="Nathan Clouse" userId="8cef2679-35de-4422-b8cb-c69155b58feb" providerId="ADAL" clId="{8AC0F74E-54D1-4C9F-B4DE-E61289249F89}" dt="2024-01-10T20:49:13.464" v="1201" actId="700"/>
          <ac:spMkLst>
            <pc:docMk/>
            <pc:sldMk cId="676601716" sldId="409"/>
            <ac:spMk id="2" creationId="{357C045F-53FF-8513-AF1F-C1646DEE4CA0}"/>
          </ac:spMkLst>
        </pc:spChg>
        <pc:spChg chg="del mod ord">
          <ac:chgData name="Nathan Clouse" userId="8cef2679-35de-4422-b8cb-c69155b58feb" providerId="ADAL" clId="{8AC0F74E-54D1-4C9F-B4DE-E61289249F89}" dt="2024-01-10T20:49:13.464" v="1201" actId="700"/>
          <ac:spMkLst>
            <pc:docMk/>
            <pc:sldMk cId="676601716" sldId="409"/>
            <ac:spMk id="3" creationId="{E0E13404-401D-A548-F500-C3D0E49FB7F8}"/>
          </ac:spMkLst>
        </pc:spChg>
        <pc:spChg chg="del mod ord">
          <ac:chgData name="Nathan Clouse" userId="8cef2679-35de-4422-b8cb-c69155b58feb" providerId="ADAL" clId="{8AC0F74E-54D1-4C9F-B4DE-E61289249F89}" dt="2024-01-10T20:49:13.464" v="1201" actId="700"/>
          <ac:spMkLst>
            <pc:docMk/>
            <pc:sldMk cId="676601716" sldId="409"/>
            <ac:spMk id="4" creationId="{ED3E8EB6-366C-10C9-9389-D62DD28CEAEA}"/>
          </ac:spMkLst>
        </pc:spChg>
        <pc:spChg chg="add mod ord">
          <ac:chgData name="Nathan Clouse" userId="8cef2679-35de-4422-b8cb-c69155b58feb" providerId="ADAL" clId="{8AC0F74E-54D1-4C9F-B4DE-E61289249F89}" dt="2024-01-10T20:49:17.440" v="1214" actId="20577"/>
          <ac:spMkLst>
            <pc:docMk/>
            <pc:sldMk cId="676601716" sldId="409"/>
            <ac:spMk id="5" creationId="{743FCBCE-C163-0D3D-831D-A1725102DD43}"/>
          </ac:spMkLst>
        </pc:spChg>
        <pc:spChg chg="add mod ord">
          <ac:chgData name="Nathan Clouse" userId="8cef2679-35de-4422-b8cb-c69155b58feb" providerId="ADAL" clId="{8AC0F74E-54D1-4C9F-B4DE-E61289249F89}" dt="2024-01-10T20:49:21.718" v="1224" actId="20577"/>
          <ac:spMkLst>
            <pc:docMk/>
            <pc:sldMk cId="676601716" sldId="409"/>
            <ac:spMk id="6" creationId="{A34981CD-DBA1-2CDA-1E48-8B962700D84B}"/>
          </ac:spMkLst>
        </pc:spChg>
        <pc:spChg chg="add mod ord">
          <ac:chgData name="Nathan Clouse" userId="8cef2679-35de-4422-b8cb-c69155b58feb" providerId="ADAL" clId="{8AC0F74E-54D1-4C9F-B4DE-E61289249F89}" dt="2024-01-10T20:50:23.437" v="1359" actId="20577"/>
          <ac:spMkLst>
            <pc:docMk/>
            <pc:sldMk cId="676601716" sldId="409"/>
            <ac:spMk id="7" creationId="{FFC9FCA2-0658-B707-CAA0-AAA185BCEF6C}"/>
          </ac:spMkLst>
        </pc:spChg>
        <pc:spChg chg="add mod ord">
          <ac:chgData name="Nathan Clouse" userId="8cef2679-35de-4422-b8cb-c69155b58feb" providerId="ADAL" clId="{8AC0F74E-54D1-4C9F-B4DE-E61289249F89}" dt="2024-01-10T20:49:24.502" v="1231" actId="20577"/>
          <ac:spMkLst>
            <pc:docMk/>
            <pc:sldMk cId="676601716" sldId="409"/>
            <ac:spMk id="8" creationId="{71A51F97-DB0C-65B6-7EDA-2E6F5F4A0A61}"/>
          </ac:spMkLst>
        </pc:spChg>
        <pc:spChg chg="add mod ord">
          <ac:chgData name="Nathan Clouse" userId="8cef2679-35de-4422-b8cb-c69155b58feb" providerId="ADAL" clId="{8AC0F74E-54D1-4C9F-B4DE-E61289249F89}" dt="2024-01-10T20:53:39.771" v="1446" actId="20577"/>
          <ac:spMkLst>
            <pc:docMk/>
            <pc:sldMk cId="676601716" sldId="409"/>
            <ac:spMk id="9" creationId="{756560A3-C847-212F-00FE-401760490DD5}"/>
          </ac:spMkLst>
        </pc:spChg>
      </pc:sldChg>
      <pc:sldChg chg="addSp delSp modSp add del mod modTransition">
        <pc:chgData name="Nathan Clouse" userId="8cef2679-35de-4422-b8cb-c69155b58feb" providerId="ADAL" clId="{8AC0F74E-54D1-4C9F-B4DE-E61289249F89}" dt="2024-01-10T20:37:49.404" v="1048" actId="2696"/>
        <pc:sldMkLst>
          <pc:docMk/>
          <pc:sldMk cId="2965908733" sldId="409"/>
        </pc:sldMkLst>
        <pc:spChg chg="del">
          <ac:chgData name="Nathan Clouse" userId="8cef2679-35de-4422-b8cb-c69155b58feb" providerId="ADAL" clId="{8AC0F74E-54D1-4C9F-B4DE-E61289249F89}" dt="2024-01-10T20:33:36.081" v="1044" actId="478"/>
          <ac:spMkLst>
            <pc:docMk/>
            <pc:sldMk cId="2965908733" sldId="409"/>
            <ac:spMk id="2" creationId="{655BCE47-4BDF-4C22-814F-E34815351D12}"/>
          </ac:spMkLst>
        </pc:spChg>
        <pc:spChg chg="del">
          <ac:chgData name="Nathan Clouse" userId="8cef2679-35de-4422-b8cb-c69155b58feb" providerId="ADAL" clId="{8AC0F74E-54D1-4C9F-B4DE-E61289249F89}" dt="2024-01-10T20:33:33.995" v="1043" actId="478"/>
          <ac:spMkLst>
            <pc:docMk/>
            <pc:sldMk cId="2965908733" sldId="409"/>
            <ac:spMk id="3" creationId="{EA9C3745-E0A5-4727-AB79-24447D84B4A0}"/>
          </ac:spMkLst>
        </pc:spChg>
        <pc:spChg chg="add mod">
          <ac:chgData name="Nathan Clouse" userId="8cef2679-35de-4422-b8cb-c69155b58feb" providerId="ADAL" clId="{8AC0F74E-54D1-4C9F-B4DE-E61289249F89}" dt="2024-01-10T20:33:33.995" v="1043" actId="478"/>
          <ac:spMkLst>
            <pc:docMk/>
            <pc:sldMk cId="2965908733" sldId="409"/>
            <ac:spMk id="5" creationId="{F6AA7B00-BB36-060A-2DD4-A25E8CFFF0F1}"/>
          </ac:spMkLst>
        </pc:spChg>
        <pc:spChg chg="add mod">
          <ac:chgData name="Nathan Clouse" userId="8cef2679-35de-4422-b8cb-c69155b58feb" providerId="ADAL" clId="{8AC0F74E-54D1-4C9F-B4DE-E61289249F89}" dt="2024-01-10T20:33:36.081" v="1044" actId="478"/>
          <ac:spMkLst>
            <pc:docMk/>
            <pc:sldMk cId="2965908733" sldId="409"/>
            <ac:spMk id="9" creationId="{0A085FDA-E850-BDB9-BA38-9023F033A068}"/>
          </ac:spMkLst>
        </pc:spChg>
        <pc:picChg chg="mod">
          <ac:chgData name="Nathan Clouse" userId="8cef2679-35de-4422-b8cb-c69155b58feb" providerId="ADAL" clId="{8AC0F74E-54D1-4C9F-B4DE-E61289249F89}" dt="2024-01-10T20:33:48.601" v="1046" actId="1076"/>
          <ac:picMkLst>
            <pc:docMk/>
            <pc:sldMk cId="2965908733" sldId="409"/>
            <ac:picMk id="10" creationId="{35F4FC50-A9C5-9313-0947-02AFF024921B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10T21:03:13.021" v="1808" actId="313"/>
        <pc:sldMkLst>
          <pc:docMk/>
          <pc:sldMk cId="2508589390" sldId="410"/>
        </pc:sldMkLst>
        <pc:spChg chg="del mod ord">
          <ac:chgData name="Nathan Clouse" userId="8cef2679-35de-4422-b8cb-c69155b58feb" providerId="ADAL" clId="{8AC0F74E-54D1-4C9F-B4DE-E61289249F89}" dt="2024-01-10T21:01:41.807" v="1636" actId="700"/>
          <ac:spMkLst>
            <pc:docMk/>
            <pc:sldMk cId="2508589390" sldId="410"/>
            <ac:spMk id="2" creationId="{7A075388-A329-CBF9-D156-377B226DFEDA}"/>
          </ac:spMkLst>
        </pc:spChg>
        <pc:spChg chg="del mod ord">
          <ac:chgData name="Nathan Clouse" userId="8cef2679-35de-4422-b8cb-c69155b58feb" providerId="ADAL" clId="{8AC0F74E-54D1-4C9F-B4DE-E61289249F89}" dt="2024-01-10T21:01:41.807" v="1636" actId="700"/>
          <ac:spMkLst>
            <pc:docMk/>
            <pc:sldMk cId="2508589390" sldId="410"/>
            <ac:spMk id="3" creationId="{C1EA859B-2FB3-68E5-3686-AB37B777E9D3}"/>
          </ac:spMkLst>
        </pc:spChg>
        <pc:spChg chg="del mod ord">
          <ac:chgData name="Nathan Clouse" userId="8cef2679-35de-4422-b8cb-c69155b58feb" providerId="ADAL" clId="{8AC0F74E-54D1-4C9F-B4DE-E61289249F89}" dt="2024-01-10T21:01:41.807" v="1636" actId="700"/>
          <ac:spMkLst>
            <pc:docMk/>
            <pc:sldMk cId="2508589390" sldId="410"/>
            <ac:spMk id="4" creationId="{9EEFF9A6-574C-AA4A-4173-C8DBF94703B4}"/>
          </ac:spMkLst>
        </pc:spChg>
        <pc:spChg chg="add mod ord">
          <ac:chgData name="Nathan Clouse" userId="8cef2679-35de-4422-b8cb-c69155b58feb" providerId="ADAL" clId="{8AC0F74E-54D1-4C9F-B4DE-E61289249F89}" dt="2024-01-10T21:01:44.716" v="1646" actId="20577"/>
          <ac:spMkLst>
            <pc:docMk/>
            <pc:sldMk cId="2508589390" sldId="410"/>
            <ac:spMk id="5" creationId="{6DCE2582-CDD6-1AE6-C925-975C3AB94666}"/>
          </ac:spMkLst>
        </pc:spChg>
        <pc:spChg chg="add mod ord">
          <ac:chgData name="Nathan Clouse" userId="8cef2679-35de-4422-b8cb-c69155b58feb" providerId="ADAL" clId="{8AC0F74E-54D1-4C9F-B4DE-E61289249F89}" dt="2024-01-10T21:01:49.779" v="1656" actId="20577"/>
          <ac:spMkLst>
            <pc:docMk/>
            <pc:sldMk cId="2508589390" sldId="410"/>
            <ac:spMk id="6" creationId="{FFE60508-AB5F-3627-6C4A-4277C1121AC7}"/>
          </ac:spMkLst>
        </pc:spChg>
        <pc:spChg chg="add mod ord">
          <ac:chgData name="Nathan Clouse" userId="8cef2679-35de-4422-b8cb-c69155b58feb" providerId="ADAL" clId="{8AC0F74E-54D1-4C9F-B4DE-E61289249F89}" dt="2024-01-10T21:02:20.364" v="1765" actId="313"/>
          <ac:spMkLst>
            <pc:docMk/>
            <pc:sldMk cId="2508589390" sldId="410"/>
            <ac:spMk id="7" creationId="{F9B357AC-3827-4238-373C-160B77C5C41D}"/>
          </ac:spMkLst>
        </pc:spChg>
        <pc:spChg chg="add mod ord">
          <ac:chgData name="Nathan Clouse" userId="8cef2679-35de-4422-b8cb-c69155b58feb" providerId="ADAL" clId="{8AC0F74E-54D1-4C9F-B4DE-E61289249F89}" dt="2024-01-10T21:01:52.195" v="1663" actId="20577"/>
          <ac:spMkLst>
            <pc:docMk/>
            <pc:sldMk cId="2508589390" sldId="410"/>
            <ac:spMk id="8" creationId="{B2DFAC01-60A8-7BDE-594B-DBBF32249289}"/>
          </ac:spMkLst>
        </pc:spChg>
        <pc:spChg chg="add mod ord">
          <ac:chgData name="Nathan Clouse" userId="8cef2679-35de-4422-b8cb-c69155b58feb" providerId="ADAL" clId="{8AC0F74E-54D1-4C9F-B4DE-E61289249F89}" dt="2024-01-10T21:03:13.021" v="1808" actId="313"/>
          <ac:spMkLst>
            <pc:docMk/>
            <pc:sldMk cId="2508589390" sldId="410"/>
            <ac:spMk id="9" creationId="{A6DEAD89-CD92-F690-1BE4-DEA2140D5354}"/>
          </ac:spMkLst>
        </pc:spChg>
      </pc:sldChg>
      <pc:sldChg chg="addSp delSp modSp new mod modClrScheme chgLayout">
        <pc:chgData name="Nathan Clouse" userId="8cef2679-35de-4422-b8cb-c69155b58feb" providerId="ADAL" clId="{8AC0F74E-54D1-4C9F-B4DE-E61289249F89}" dt="2024-01-10T21:12:23.833" v="2162" actId="20577"/>
        <pc:sldMkLst>
          <pc:docMk/>
          <pc:sldMk cId="3605254281" sldId="411"/>
        </pc:sldMkLst>
        <pc:spChg chg="del mod ord">
          <ac:chgData name="Nathan Clouse" userId="8cef2679-35de-4422-b8cb-c69155b58feb" providerId="ADAL" clId="{8AC0F74E-54D1-4C9F-B4DE-E61289249F89}" dt="2024-01-10T21:10:16.728" v="2000" actId="700"/>
          <ac:spMkLst>
            <pc:docMk/>
            <pc:sldMk cId="3605254281" sldId="411"/>
            <ac:spMk id="2" creationId="{3AF8791A-77C7-09B3-6E47-EB3AA8563A33}"/>
          </ac:spMkLst>
        </pc:spChg>
        <pc:spChg chg="del mod ord">
          <ac:chgData name="Nathan Clouse" userId="8cef2679-35de-4422-b8cb-c69155b58feb" providerId="ADAL" clId="{8AC0F74E-54D1-4C9F-B4DE-E61289249F89}" dt="2024-01-10T21:10:16.728" v="2000" actId="700"/>
          <ac:spMkLst>
            <pc:docMk/>
            <pc:sldMk cId="3605254281" sldId="411"/>
            <ac:spMk id="3" creationId="{20FD4A32-43A1-E440-8329-7B983EC8195C}"/>
          </ac:spMkLst>
        </pc:spChg>
        <pc:spChg chg="del mod ord">
          <ac:chgData name="Nathan Clouse" userId="8cef2679-35de-4422-b8cb-c69155b58feb" providerId="ADAL" clId="{8AC0F74E-54D1-4C9F-B4DE-E61289249F89}" dt="2024-01-10T21:10:16.728" v="2000" actId="700"/>
          <ac:spMkLst>
            <pc:docMk/>
            <pc:sldMk cId="3605254281" sldId="411"/>
            <ac:spMk id="4" creationId="{3B2F112D-E344-C89B-416A-0FD81E0F8926}"/>
          </ac:spMkLst>
        </pc:spChg>
        <pc:spChg chg="add mod ord">
          <ac:chgData name="Nathan Clouse" userId="8cef2679-35de-4422-b8cb-c69155b58feb" providerId="ADAL" clId="{8AC0F74E-54D1-4C9F-B4DE-E61289249F89}" dt="2024-01-10T21:10:24.229" v="2014" actId="20577"/>
          <ac:spMkLst>
            <pc:docMk/>
            <pc:sldMk cId="3605254281" sldId="411"/>
            <ac:spMk id="5" creationId="{5918F902-4DB1-172D-FED8-F1F337467093}"/>
          </ac:spMkLst>
        </pc:spChg>
        <pc:spChg chg="add mod ord">
          <ac:chgData name="Nathan Clouse" userId="8cef2679-35de-4422-b8cb-c69155b58feb" providerId="ADAL" clId="{8AC0F74E-54D1-4C9F-B4DE-E61289249F89}" dt="2024-01-10T21:10:26.915" v="2022" actId="20577"/>
          <ac:spMkLst>
            <pc:docMk/>
            <pc:sldMk cId="3605254281" sldId="411"/>
            <ac:spMk id="6" creationId="{44FC5BE4-4149-B676-B39F-042BC811FFC1}"/>
          </ac:spMkLst>
        </pc:spChg>
        <pc:spChg chg="add mod ord">
          <ac:chgData name="Nathan Clouse" userId="8cef2679-35de-4422-b8cb-c69155b58feb" providerId="ADAL" clId="{8AC0F74E-54D1-4C9F-B4DE-E61289249F89}" dt="2024-01-10T21:11:53.304" v="2111" actId="20577"/>
          <ac:spMkLst>
            <pc:docMk/>
            <pc:sldMk cId="3605254281" sldId="411"/>
            <ac:spMk id="7" creationId="{B92EAF8F-70EF-DA78-A95B-C406CB279E26}"/>
          </ac:spMkLst>
        </pc:spChg>
        <pc:spChg chg="add mod ord">
          <ac:chgData name="Nathan Clouse" userId="8cef2679-35de-4422-b8cb-c69155b58feb" providerId="ADAL" clId="{8AC0F74E-54D1-4C9F-B4DE-E61289249F89}" dt="2024-01-10T21:10:30.096" v="2029" actId="20577"/>
          <ac:spMkLst>
            <pc:docMk/>
            <pc:sldMk cId="3605254281" sldId="411"/>
            <ac:spMk id="8" creationId="{E8410E7A-E357-2D24-BA9B-0E0E57E60C16}"/>
          </ac:spMkLst>
        </pc:spChg>
        <pc:spChg chg="add mod ord">
          <ac:chgData name="Nathan Clouse" userId="8cef2679-35de-4422-b8cb-c69155b58feb" providerId="ADAL" clId="{8AC0F74E-54D1-4C9F-B4DE-E61289249F89}" dt="2024-01-10T21:12:23.833" v="2162" actId="20577"/>
          <ac:spMkLst>
            <pc:docMk/>
            <pc:sldMk cId="3605254281" sldId="411"/>
            <ac:spMk id="9" creationId="{A3A67A9E-238D-2041-DD3F-51FA1DE0D2C1}"/>
          </ac:spMkLst>
        </pc:spChg>
      </pc:sldChg>
      <pc:sldChg chg="addSp delSp modSp new mod modClrScheme chgLayout">
        <pc:chgData name="Nathan Clouse" userId="8cef2679-35de-4422-b8cb-c69155b58feb" providerId="ADAL" clId="{8AC0F74E-54D1-4C9F-B4DE-E61289249F89}" dt="2024-01-25T01:13:06.907" v="7517" actId="1076"/>
        <pc:sldMkLst>
          <pc:docMk/>
          <pc:sldMk cId="844282253" sldId="412"/>
        </pc:sldMkLst>
        <pc:spChg chg="del mod ord">
          <ac:chgData name="Nathan Clouse" userId="8cef2679-35de-4422-b8cb-c69155b58feb" providerId="ADAL" clId="{8AC0F74E-54D1-4C9F-B4DE-E61289249F89}" dt="2024-01-10T21:18:42.801" v="2293" actId="700"/>
          <ac:spMkLst>
            <pc:docMk/>
            <pc:sldMk cId="844282253" sldId="412"/>
            <ac:spMk id="2" creationId="{83AB01EA-DA5E-9CE5-52D3-296738F44C4D}"/>
          </ac:spMkLst>
        </pc:spChg>
        <pc:spChg chg="del mod ord">
          <ac:chgData name="Nathan Clouse" userId="8cef2679-35de-4422-b8cb-c69155b58feb" providerId="ADAL" clId="{8AC0F74E-54D1-4C9F-B4DE-E61289249F89}" dt="2024-01-10T21:18:42.801" v="2293" actId="700"/>
          <ac:spMkLst>
            <pc:docMk/>
            <pc:sldMk cId="844282253" sldId="412"/>
            <ac:spMk id="3" creationId="{999F63A1-9350-43A9-BBA9-A1C8E7479450}"/>
          </ac:spMkLst>
        </pc:spChg>
        <pc:spChg chg="del mod ord">
          <ac:chgData name="Nathan Clouse" userId="8cef2679-35de-4422-b8cb-c69155b58feb" providerId="ADAL" clId="{8AC0F74E-54D1-4C9F-B4DE-E61289249F89}" dt="2024-01-10T21:18:42.801" v="2293" actId="700"/>
          <ac:spMkLst>
            <pc:docMk/>
            <pc:sldMk cId="844282253" sldId="412"/>
            <ac:spMk id="4" creationId="{1DE58B70-B1FD-3D87-9651-5BCED70E0391}"/>
          </ac:spMkLst>
        </pc:spChg>
        <pc:spChg chg="add mod ord">
          <ac:chgData name="Nathan Clouse" userId="8cef2679-35de-4422-b8cb-c69155b58feb" providerId="ADAL" clId="{8AC0F74E-54D1-4C9F-B4DE-E61289249F89}" dt="2024-01-10T21:18:47.113" v="2304" actId="20577"/>
          <ac:spMkLst>
            <pc:docMk/>
            <pc:sldMk cId="844282253" sldId="412"/>
            <ac:spMk id="5" creationId="{8062723E-F7AC-1451-FCD1-8ECBC44BEC10}"/>
          </ac:spMkLst>
        </pc:spChg>
        <pc:spChg chg="add mod ord">
          <ac:chgData name="Nathan Clouse" userId="8cef2679-35de-4422-b8cb-c69155b58feb" providerId="ADAL" clId="{8AC0F74E-54D1-4C9F-B4DE-E61289249F89}" dt="2024-01-10T21:19:05.592" v="2349" actId="20577"/>
          <ac:spMkLst>
            <pc:docMk/>
            <pc:sldMk cId="844282253" sldId="412"/>
            <ac:spMk id="6" creationId="{094FACAF-CFDC-9CF9-D73F-11F8FDA1F203}"/>
          </ac:spMkLst>
        </pc:spChg>
        <pc:spChg chg="add mod ord">
          <ac:chgData name="Nathan Clouse" userId="8cef2679-35de-4422-b8cb-c69155b58feb" providerId="ADAL" clId="{8AC0F74E-54D1-4C9F-B4DE-E61289249F89}" dt="2024-01-10T21:19:36.430" v="2410" actId="20577"/>
          <ac:spMkLst>
            <pc:docMk/>
            <pc:sldMk cId="844282253" sldId="412"/>
            <ac:spMk id="7" creationId="{D1518E35-98F0-CFDD-0913-8FBF1F904C89}"/>
          </ac:spMkLst>
        </pc:spChg>
        <pc:spChg chg="add mod ord">
          <ac:chgData name="Nathan Clouse" userId="8cef2679-35de-4422-b8cb-c69155b58feb" providerId="ADAL" clId="{8AC0F74E-54D1-4C9F-B4DE-E61289249F89}" dt="2024-01-10T21:19:08.414" v="2356" actId="20577"/>
          <ac:spMkLst>
            <pc:docMk/>
            <pc:sldMk cId="844282253" sldId="412"/>
            <ac:spMk id="8" creationId="{0BF6C380-2503-0D4D-148F-2EC38F9BC213}"/>
          </ac:spMkLst>
        </pc:spChg>
        <pc:spChg chg="add mod ord">
          <ac:chgData name="Nathan Clouse" userId="8cef2679-35de-4422-b8cb-c69155b58feb" providerId="ADAL" clId="{8AC0F74E-54D1-4C9F-B4DE-E61289249F89}" dt="2024-01-10T21:19:59.513" v="2441" actId="313"/>
          <ac:spMkLst>
            <pc:docMk/>
            <pc:sldMk cId="844282253" sldId="412"/>
            <ac:spMk id="9" creationId="{9DF7C6FE-7F71-1F09-E64B-7357CC980811}"/>
          </ac:spMkLst>
        </pc:spChg>
        <pc:picChg chg="add mod">
          <ac:chgData name="Nathan Clouse" userId="8cef2679-35de-4422-b8cb-c69155b58feb" providerId="ADAL" clId="{8AC0F74E-54D1-4C9F-B4DE-E61289249F89}" dt="2024-01-25T01:13:06.907" v="7517" actId="1076"/>
          <ac:picMkLst>
            <pc:docMk/>
            <pc:sldMk cId="844282253" sldId="412"/>
            <ac:picMk id="18434" creationId="{AC095809-3DA2-BBBA-1A1E-C05FDF655923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10T21:38:20.698" v="3163" actId="20577"/>
        <pc:sldMkLst>
          <pc:docMk/>
          <pc:sldMk cId="217334299" sldId="413"/>
        </pc:sldMkLst>
        <pc:spChg chg="del mod ord">
          <ac:chgData name="Nathan Clouse" userId="8cef2679-35de-4422-b8cb-c69155b58feb" providerId="ADAL" clId="{8AC0F74E-54D1-4C9F-B4DE-E61289249F89}" dt="2024-01-10T21:30:04.618" v="2600" actId="700"/>
          <ac:spMkLst>
            <pc:docMk/>
            <pc:sldMk cId="217334299" sldId="413"/>
            <ac:spMk id="2" creationId="{BC3E7678-56EE-F558-8946-9A5FC0D70859}"/>
          </ac:spMkLst>
        </pc:spChg>
        <pc:spChg chg="del mod ord">
          <ac:chgData name="Nathan Clouse" userId="8cef2679-35de-4422-b8cb-c69155b58feb" providerId="ADAL" clId="{8AC0F74E-54D1-4C9F-B4DE-E61289249F89}" dt="2024-01-10T21:30:04.618" v="2600" actId="700"/>
          <ac:spMkLst>
            <pc:docMk/>
            <pc:sldMk cId="217334299" sldId="413"/>
            <ac:spMk id="3" creationId="{97304F83-E3E6-05D8-22C8-6AB68214E9D1}"/>
          </ac:spMkLst>
        </pc:spChg>
        <pc:spChg chg="del mod ord">
          <ac:chgData name="Nathan Clouse" userId="8cef2679-35de-4422-b8cb-c69155b58feb" providerId="ADAL" clId="{8AC0F74E-54D1-4C9F-B4DE-E61289249F89}" dt="2024-01-10T21:30:04.618" v="2600" actId="700"/>
          <ac:spMkLst>
            <pc:docMk/>
            <pc:sldMk cId="217334299" sldId="413"/>
            <ac:spMk id="4" creationId="{0BA05AF6-CCBF-BA18-7D61-1BA880032BEB}"/>
          </ac:spMkLst>
        </pc:spChg>
        <pc:spChg chg="add mod ord">
          <ac:chgData name="Nathan Clouse" userId="8cef2679-35de-4422-b8cb-c69155b58feb" providerId="ADAL" clId="{8AC0F74E-54D1-4C9F-B4DE-E61289249F89}" dt="2024-01-10T21:30:07.748" v="2610" actId="20577"/>
          <ac:spMkLst>
            <pc:docMk/>
            <pc:sldMk cId="217334299" sldId="413"/>
            <ac:spMk id="5" creationId="{DB0D90AD-5395-8731-BE71-BF7F3A6D6FE4}"/>
          </ac:spMkLst>
        </pc:spChg>
        <pc:spChg chg="add mod ord">
          <ac:chgData name="Nathan Clouse" userId="8cef2679-35de-4422-b8cb-c69155b58feb" providerId="ADAL" clId="{8AC0F74E-54D1-4C9F-B4DE-E61289249F89}" dt="2024-01-10T21:30:13.581" v="2620" actId="20577"/>
          <ac:spMkLst>
            <pc:docMk/>
            <pc:sldMk cId="217334299" sldId="413"/>
            <ac:spMk id="6" creationId="{4AD6A202-1D04-7F44-F633-0FFD4C5B06CE}"/>
          </ac:spMkLst>
        </pc:spChg>
        <pc:spChg chg="add mod ord">
          <ac:chgData name="Nathan Clouse" userId="8cef2679-35de-4422-b8cb-c69155b58feb" providerId="ADAL" clId="{8AC0F74E-54D1-4C9F-B4DE-E61289249F89}" dt="2024-01-10T21:30:39.980" v="2710" actId="20577"/>
          <ac:spMkLst>
            <pc:docMk/>
            <pc:sldMk cId="217334299" sldId="413"/>
            <ac:spMk id="7" creationId="{2B58B975-C1C7-CB80-CF15-DF92379EEAD0}"/>
          </ac:spMkLst>
        </pc:spChg>
        <pc:spChg chg="add mod ord">
          <ac:chgData name="Nathan Clouse" userId="8cef2679-35de-4422-b8cb-c69155b58feb" providerId="ADAL" clId="{8AC0F74E-54D1-4C9F-B4DE-E61289249F89}" dt="2024-01-10T21:30:16.637" v="2627" actId="20577"/>
          <ac:spMkLst>
            <pc:docMk/>
            <pc:sldMk cId="217334299" sldId="413"/>
            <ac:spMk id="8" creationId="{86725EDC-61CB-572B-EED1-437924F9AAE1}"/>
          </ac:spMkLst>
        </pc:spChg>
        <pc:spChg chg="add mod ord">
          <ac:chgData name="Nathan Clouse" userId="8cef2679-35de-4422-b8cb-c69155b58feb" providerId="ADAL" clId="{8AC0F74E-54D1-4C9F-B4DE-E61289249F89}" dt="2024-01-10T21:38:20.698" v="3163" actId="20577"/>
          <ac:spMkLst>
            <pc:docMk/>
            <pc:sldMk cId="217334299" sldId="413"/>
            <ac:spMk id="9" creationId="{B428E3F0-523B-935C-8229-4B1F1A955339}"/>
          </ac:spMkLst>
        </pc:spChg>
      </pc:sldChg>
      <pc:sldChg chg="addSp delSp modSp new mod modClrScheme chgLayout">
        <pc:chgData name="Nathan Clouse" userId="8cef2679-35de-4422-b8cb-c69155b58feb" providerId="ADAL" clId="{8AC0F74E-54D1-4C9F-B4DE-E61289249F89}" dt="2024-01-10T21:40:03.579" v="3296" actId="20577"/>
        <pc:sldMkLst>
          <pc:docMk/>
          <pc:sldMk cId="1540165333" sldId="414"/>
        </pc:sldMkLst>
        <pc:spChg chg="del mod ord">
          <ac:chgData name="Nathan Clouse" userId="8cef2679-35de-4422-b8cb-c69155b58feb" providerId="ADAL" clId="{8AC0F74E-54D1-4C9F-B4DE-E61289249F89}" dt="2024-01-10T21:37:37.184" v="3145" actId="700"/>
          <ac:spMkLst>
            <pc:docMk/>
            <pc:sldMk cId="1540165333" sldId="414"/>
            <ac:spMk id="2" creationId="{830AF6F2-A15E-7DE0-B37A-B595FE661D0B}"/>
          </ac:spMkLst>
        </pc:spChg>
        <pc:spChg chg="del mod ord">
          <ac:chgData name="Nathan Clouse" userId="8cef2679-35de-4422-b8cb-c69155b58feb" providerId="ADAL" clId="{8AC0F74E-54D1-4C9F-B4DE-E61289249F89}" dt="2024-01-10T21:37:37.184" v="3145" actId="700"/>
          <ac:spMkLst>
            <pc:docMk/>
            <pc:sldMk cId="1540165333" sldId="414"/>
            <ac:spMk id="3" creationId="{1FE74475-A091-B9E8-3CCF-074D7886095A}"/>
          </ac:spMkLst>
        </pc:spChg>
        <pc:spChg chg="del mod ord">
          <ac:chgData name="Nathan Clouse" userId="8cef2679-35de-4422-b8cb-c69155b58feb" providerId="ADAL" clId="{8AC0F74E-54D1-4C9F-B4DE-E61289249F89}" dt="2024-01-10T21:37:37.184" v="3145" actId="700"/>
          <ac:spMkLst>
            <pc:docMk/>
            <pc:sldMk cId="1540165333" sldId="414"/>
            <ac:spMk id="4" creationId="{3ADE64D1-09A7-1E3A-7B53-CB74DFBB09FF}"/>
          </ac:spMkLst>
        </pc:spChg>
        <pc:spChg chg="add mod ord">
          <ac:chgData name="Nathan Clouse" userId="8cef2679-35de-4422-b8cb-c69155b58feb" providerId="ADAL" clId="{8AC0F74E-54D1-4C9F-B4DE-E61289249F89}" dt="2024-01-10T21:38:13.883" v="3158" actId="20577"/>
          <ac:spMkLst>
            <pc:docMk/>
            <pc:sldMk cId="1540165333" sldId="414"/>
            <ac:spMk id="5" creationId="{DFE6AA0A-6ECD-0EC9-1B5D-CC750E853F31}"/>
          </ac:spMkLst>
        </pc:spChg>
        <pc:spChg chg="add mod ord">
          <ac:chgData name="Nathan Clouse" userId="8cef2679-35de-4422-b8cb-c69155b58feb" providerId="ADAL" clId="{8AC0F74E-54D1-4C9F-B4DE-E61289249F89}" dt="2024-01-10T21:38:27.749" v="3171" actId="20577"/>
          <ac:spMkLst>
            <pc:docMk/>
            <pc:sldMk cId="1540165333" sldId="414"/>
            <ac:spMk id="6" creationId="{A4934483-B10B-90F3-4758-248E0D58B96D}"/>
          </ac:spMkLst>
        </pc:spChg>
        <pc:spChg chg="add mod ord">
          <ac:chgData name="Nathan Clouse" userId="8cef2679-35de-4422-b8cb-c69155b58feb" providerId="ADAL" clId="{8AC0F74E-54D1-4C9F-B4DE-E61289249F89}" dt="2024-01-10T21:39:53.241" v="3263" actId="20577"/>
          <ac:spMkLst>
            <pc:docMk/>
            <pc:sldMk cId="1540165333" sldId="414"/>
            <ac:spMk id="7" creationId="{8A0C40A2-BE16-0C4F-E1D5-E4F90AEF73DA}"/>
          </ac:spMkLst>
        </pc:spChg>
        <pc:spChg chg="add mod ord">
          <ac:chgData name="Nathan Clouse" userId="8cef2679-35de-4422-b8cb-c69155b58feb" providerId="ADAL" clId="{8AC0F74E-54D1-4C9F-B4DE-E61289249F89}" dt="2024-01-10T21:38:30.442" v="3178" actId="20577"/>
          <ac:spMkLst>
            <pc:docMk/>
            <pc:sldMk cId="1540165333" sldId="414"/>
            <ac:spMk id="8" creationId="{4CD7FBC0-4073-0A31-2E83-7B3346394E28}"/>
          </ac:spMkLst>
        </pc:spChg>
        <pc:spChg chg="add mod ord">
          <ac:chgData name="Nathan Clouse" userId="8cef2679-35de-4422-b8cb-c69155b58feb" providerId="ADAL" clId="{8AC0F74E-54D1-4C9F-B4DE-E61289249F89}" dt="2024-01-10T21:40:03.579" v="3296" actId="20577"/>
          <ac:spMkLst>
            <pc:docMk/>
            <pc:sldMk cId="1540165333" sldId="414"/>
            <ac:spMk id="9" creationId="{8F17AD02-3943-DC4F-768E-1CD7C3E3D18E}"/>
          </ac:spMkLst>
        </pc:spChg>
      </pc:sldChg>
      <pc:sldChg chg="addSp delSp modSp new mod modClrScheme chgLayout">
        <pc:chgData name="Nathan Clouse" userId="8cef2679-35de-4422-b8cb-c69155b58feb" providerId="ADAL" clId="{8AC0F74E-54D1-4C9F-B4DE-E61289249F89}" dt="2024-01-11T11:16:58.392" v="3839" actId="20577"/>
        <pc:sldMkLst>
          <pc:docMk/>
          <pc:sldMk cId="1747471498" sldId="415"/>
        </pc:sldMkLst>
        <pc:spChg chg="del mod ord">
          <ac:chgData name="Nathan Clouse" userId="8cef2679-35de-4422-b8cb-c69155b58feb" providerId="ADAL" clId="{8AC0F74E-54D1-4C9F-B4DE-E61289249F89}" dt="2024-01-11T11:08:58.277" v="3563" actId="700"/>
          <ac:spMkLst>
            <pc:docMk/>
            <pc:sldMk cId="1747471498" sldId="415"/>
            <ac:spMk id="2" creationId="{842941B1-AA46-A090-745F-CC03F7D99230}"/>
          </ac:spMkLst>
        </pc:spChg>
        <pc:spChg chg="del mod ord">
          <ac:chgData name="Nathan Clouse" userId="8cef2679-35de-4422-b8cb-c69155b58feb" providerId="ADAL" clId="{8AC0F74E-54D1-4C9F-B4DE-E61289249F89}" dt="2024-01-11T11:08:58.277" v="3563" actId="700"/>
          <ac:spMkLst>
            <pc:docMk/>
            <pc:sldMk cId="1747471498" sldId="415"/>
            <ac:spMk id="3" creationId="{12F33C87-CDCD-0F41-9F01-5ADB1E4790F5}"/>
          </ac:spMkLst>
        </pc:spChg>
        <pc:spChg chg="del mod ord">
          <ac:chgData name="Nathan Clouse" userId="8cef2679-35de-4422-b8cb-c69155b58feb" providerId="ADAL" clId="{8AC0F74E-54D1-4C9F-B4DE-E61289249F89}" dt="2024-01-11T11:08:58.277" v="3563" actId="700"/>
          <ac:spMkLst>
            <pc:docMk/>
            <pc:sldMk cId="1747471498" sldId="415"/>
            <ac:spMk id="4" creationId="{B7D95B87-AA5E-846E-55F7-21278D48BBC1}"/>
          </ac:spMkLst>
        </pc:spChg>
        <pc:spChg chg="add mod ord">
          <ac:chgData name="Nathan Clouse" userId="8cef2679-35de-4422-b8cb-c69155b58feb" providerId="ADAL" clId="{8AC0F74E-54D1-4C9F-B4DE-E61289249F89}" dt="2024-01-11T11:09:05.546" v="3590" actId="20577"/>
          <ac:spMkLst>
            <pc:docMk/>
            <pc:sldMk cId="1747471498" sldId="415"/>
            <ac:spMk id="5" creationId="{744ED639-98E2-E011-E82E-CE7FB3E84F8C}"/>
          </ac:spMkLst>
        </pc:spChg>
        <pc:spChg chg="add mod ord">
          <ac:chgData name="Nathan Clouse" userId="8cef2679-35de-4422-b8cb-c69155b58feb" providerId="ADAL" clId="{8AC0F74E-54D1-4C9F-B4DE-E61289249F89}" dt="2024-01-11T11:09:16.083" v="3600" actId="20577"/>
          <ac:spMkLst>
            <pc:docMk/>
            <pc:sldMk cId="1747471498" sldId="415"/>
            <ac:spMk id="6" creationId="{673DD1F8-39DC-082B-6EE5-25C18F11B0F0}"/>
          </ac:spMkLst>
        </pc:spChg>
        <pc:spChg chg="add mod ord">
          <ac:chgData name="Nathan Clouse" userId="8cef2679-35de-4422-b8cb-c69155b58feb" providerId="ADAL" clId="{8AC0F74E-54D1-4C9F-B4DE-E61289249F89}" dt="2024-01-11T11:16:58.392" v="3839" actId="20577"/>
          <ac:spMkLst>
            <pc:docMk/>
            <pc:sldMk cId="1747471498" sldId="415"/>
            <ac:spMk id="7" creationId="{471CBC4A-8E23-CA71-B302-EEAD264065F6}"/>
          </ac:spMkLst>
        </pc:spChg>
        <pc:spChg chg="add mod ord">
          <ac:chgData name="Nathan Clouse" userId="8cef2679-35de-4422-b8cb-c69155b58feb" providerId="ADAL" clId="{8AC0F74E-54D1-4C9F-B4DE-E61289249F89}" dt="2024-01-11T11:09:19.482" v="3607" actId="20577"/>
          <ac:spMkLst>
            <pc:docMk/>
            <pc:sldMk cId="1747471498" sldId="415"/>
            <ac:spMk id="8" creationId="{43F39EF1-A364-470B-2E32-A78FED8B5A08}"/>
          </ac:spMkLst>
        </pc:spChg>
        <pc:spChg chg="add mod ord">
          <ac:chgData name="Nathan Clouse" userId="8cef2679-35de-4422-b8cb-c69155b58feb" providerId="ADAL" clId="{8AC0F74E-54D1-4C9F-B4DE-E61289249F89}" dt="2024-01-11T11:14:47.208" v="3803" actId="20577"/>
          <ac:spMkLst>
            <pc:docMk/>
            <pc:sldMk cId="1747471498" sldId="415"/>
            <ac:spMk id="9" creationId="{742C5496-8FDB-29EC-F35D-3F5310306757}"/>
          </ac:spMkLst>
        </pc:spChg>
      </pc:sldChg>
      <pc:sldChg chg="addSp delSp modSp new mod modClrScheme chgLayout">
        <pc:chgData name="Nathan Clouse" userId="8cef2679-35de-4422-b8cb-c69155b58feb" providerId="ADAL" clId="{8AC0F74E-54D1-4C9F-B4DE-E61289249F89}" dt="2024-01-11T13:37:55.784" v="4315" actId="20577"/>
        <pc:sldMkLst>
          <pc:docMk/>
          <pc:sldMk cId="2875283950" sldId="416"/>
        </pc:sldMkLst>
        <pc:spChg chg="del mod ord">
          <ac:chgData name="Nathan Clouse" userId="8cef2679-35de-4422-b8cb-c69155b58feb" providerId="ADAL" clId="{8AC0F74E-54D1-4C9F-B4DE-E61289249F89}" dt="2024-01-11T13:37:03.958" v="4235" actId="700"/>
          <ac:spMkLst>
            <pc:docMk/>
            <pc:sldMk cId="2875283950" sldId="416"/>
            <ac:spMk id="2" creationId="{6073F928-5BB9-29F4-FC5A-ECC8914594C4}"/>
          </ac:spMkLst>
        </pc:spChg>
        <pc:spChg chg="del mod ord">
          <ac:chgData name="Nathan Clouse" userId="8cef2679-35de-4422-b8cb-c69155b58feb" providerId="ADAL" clId="{8AC0F74E-54D1-4C9F-B4DE-E61289249F89}" dt="2024-01-11T13:37:03.958" v="4235" actId="700"/>
          <ac:spMkLst>
            <pc:docMk/>
            <pc:sldMk cId="2875283950" sldId="416"/>
            <ac:spMk id="3" creationId="{86278431-6720-3B79-BFFC-840610D2F824}"/>
          </ac:spMkLst>
        </pc:spChg>
        <pc:spChg chg="del mod ord">
          <ac:chgData name="Nathan Clouse" userId="8cef2679-35de-4422-b8cb-c69155b58feb" providerId="ADAL" clId="{8AC0F74E-54D1-4C9F-B4DE-E61289249F89}" dt="2024-01-11T13:37:03.958" v="4235" actId="700"/>
          <ac:spMkLst>
            <pc:docMk/>
            <pc:sldMk cId="2875283950" sldId="416"/>
            <ac:spMk id="4" creationId="{2C373F3E-536B-24F0-C6F5-394927F3AF5D}"/>
          </ac:spMkLst>
        </pc:spChg>
        <pc:spChg chg="add mod ord">
          <ac:chgData name="Nathan Clouse" userId="8cef2679-35de-4422-b8cb-c69155b58feb" providerId="ADAL" clId="{8AC0F74E-54D1-4C9F-B4DE-E61289249F89}" dt="2024-01-11T13:37:07.432" v="4245" actId="20577"/>
          <ac:spMkLst>
            <pc:docMk/>
            <pc:sldMk cId="2875283950" sldId="416"/>
            <ac:spMk id="5" creationId="{0A8F2503-C336-0EB9-4F93-248116EFC624}"/>
          </ac:spMkLst>
        </pc:spChg>
        <pc:spChg chg="add mod ord">
          <ac:chgData name="Nathan Clouse" userId="8cef2679-35de-4422-b8cb-c69155b58feb" providerId="ADAL" clId="{8AC0F74E-54D1-4C9F-B4DE-E61289249F89}" dt="2024-01-11T13:37:09.937" v="4253" actId="20577"/>
          <ac:spMkLst>
            <pc:docMk/>
            <pc:sldMk cId="2875283950" sldId="416"/>
            <ac:spMk id="6" creationId="{90B263F0-C470-4D0F-75FC-69AE17170BB5}"/>
          </ac:spMkLst>
        </pc:spChg>
        <pc:spChg chg="add mod ord">
          <ac:chgData name="Nathan Clouse" userId="8cef2679-35de-4422-b8cb-c69155b58feb" providerId="ADAL" clId="{8AC0F74E-54D1-4C9F-B4DE-E61289249F89}" dt="2024-01-11T13:37:24.106" v="4301" actId="313"/>
          <ac:spMkLst>
            <pc:docMk/>
            <pc:sldMk cId="2875283950" sldId="416"/>
            <ac:spMk id="7" creationId="{1BDCBEDD-2FDA-BB51-CC65-25678C76FB96}"/>
          </ac:spMkLst>
        </pc:spChg>
        <pc:spChg chg="add mod ord">
          <ac:chgData name="Nathan Clouse" userId="8cef2679-35de-4422-b8cb-c69155b58feb" providerId="ADAL" clId="{8AC0F74E-54D1-4C9F-B4DE-E61289249F89}" dt="2024-01-11T13:37:12.616" v="4260" actId="20577"/>
          <ac:spMkLst>
            <pc:docMk/>
            <pc:sldMk cId="2875283950" sldId="416"/>
            <ac:spMk id="8" creationId="{C081090B-EF6E-C6AF-5BDB-0E6FEFA91661}"/>
          </ac:spMkLst>
        </pc:spChg>
        <pc:spChg chg="add mod ord">
          <ac:chgData name="Nathan Clouse" userId="8cef2679-35de-4422-b8cb-c69155b58feb" providerId="ADAL" clId="{8AC0F74E-54D1-4C9F-B4DE-E61289249F89}" dt="2024-01-11T13:37:55.784" v="4315" actId="20577"/>
          <ac:spMkLst>
            <pc:docMk/>
            <pc:sldMk cId="2875283950" sldId="416"/>
            <ac:spMk id="9" creationId="{A2AAD7E5-4BDE-0CBA-2580-3FC1102C3FC7}"/>
          </ac:spMkLst>
        </pc:spChg>
      </pc:sldChg>
      <pc:sldChg chg="addSp delSp modSp new mod modClrScheme chgLayout">
        <pc:chgData name="Nathan Clouse" userId="8cef2679-35de-4422-b8cb-c69155b58feb" providerId="ADAL" clId="{8AC0F74E-54D1-4C9F-B4DE-E61289249F89}" dt="2024-01-25T00:51:38.079" v="7465" actId="1076"/>
        <pc:sldMkLst>
          <pc:docMk/>
          <pc:sldMk cId="1407302670" sldId="417"/>
        </pc:sldMkLst>
        <pc:spChg chg="del mod ord">
          <ac:chgData name="Nathan Clouse" userId="8cef2679-35de-4422-b8cb-c69155b58feb" providerId="ADAL" clId="{8AC0F74E-54D1-4C9F-B4DE-E61289249F89}" dt="2024-01-22T14:45:25.884" v="4472" actId="700"/>
          <ac:spMkLst>
            <pc:docMk/>
            <pc:sldMk cId="1407302670" sldId="417"/>
            <ac:spMk id="2" creationId="{1CD4780D-4C2B-7161-2486-92D3A1357D89}"/>
          </ac:spMkLst>
        </pc:spChg>
        <pc:spChg chg="del">
          <ac:chgData name="Nathan Clouse" userId="8cef2679-35de-4422-b8cb-c69155b58feb" providerId="ADAL" clId="{8AC0F74E-54D1-4C9F-B4DE-E61289249F89}" dt="2024-01-22T14:45:25.884" v="4472" actId="700"/>
          <ac:spMkLst>
            <pc:docMk/>
            <pc:sldMk cId="1407302670" sldId="417"/>
            <ac:spMk id="3" creationId="{73AF3543-26AF-DDF4-EFC4-C80A4E26072E}"/>
          </ac:spMkLst>
        </pc:spChg>
        <pc:spChg chg="del mod ord">
          <ac:chgData name="Nathan Clouse" userId="8cef2679-35de-4422-b8cb-c69155b58feb" providerId="ADAL" clId="{8AC0F74E-54D1-4C9F-B4DE-E61289249F89}" dt="2024-01-22T14:45:25.884" v="4472" actId="700"/>
          <ac:spMkLst>
            <pc:docMk/>
            <pc:sldMk cId="1407302670" sldId="417"/>
            <ac:spMk id="4" creationId="{02DC400F-EE6C-991D-F316-EE5CBF3DBAE6}"/>
          </ac:spMkLst>
        </pc:spChg>
        <pc:spChg chg="del">
          <ac:chgData name="Nathan Clouse" userId="8cef2679-35de-4422-b8cb-c69155b58feb" providerId="ADAL" clId="{8AC0F74E-54D1-4C9F-B4DE-E61289249F89}" dt="2024-01-22T14:45:25.884" v="4472" actId="700"/>
          <ac:spMkLst>
            <pc:docMk/>
            <pc:sldMk cId="1407302670" sldId="417"/>
            <ac:spMk id="5" creationId="{BEFFA32B-7125-178F-23AE-87F448FF9E09}"/>
          </ac:spMkLst>
        </pc:spChg>
        <pc:spChg chg="del">
          <ac:chgData name="Nathan Clouse" userId="8cef2679-35de-4422-b8cb-c69155b58feb" providerId="ADAL" clId="{8AC0F74E-54D1-4C9F-B4DE-E61289249F89}" dt="2024-01-22T14:45:25.884" v="4472" actId="700"/>
          <ac:spMkLst>
            <pc:docMk/>
            <pc:sldMk cId="1407302670" sldId="417"/>
            <ac:spMk id="6" creationId="{E22B86B2-B074-0291-D02C-E53737771608}"/>
          </ac:spMkLst>
        </pc:spChg>
        <pc:spChg chg="add mod ord">
          <ac:chgData name="Nathan Clouse" userId="8cef2679-35de-4422-b8cb-c69155b58feb" providerId="ADAL" clId="{8AC0F74E-54D1-4C9F-B4DE-E61289249F89}" dt="2024-01-22T14:45:37.343" v="4507" actId="20577"/>
          <ac:spMkLst>
            <pc:docMk/>
            <pc:sldMk cId="1407302670" sldId="417"/>
            <ac:spMk id="7" creationId="{7282D1A2-7DF9-5FED-2CE8-29E551CD840A}"/>
          </ac:spMkLst>
        </pc:spChg>
        <pc:spChg chg="add mod ord">
          <ac:chgData name="Nathan Clouse" userId="8cef2679-35de-4422-b8cb-c69155b58feb" providerId="ADAL" clId="{8AC0F74E-54D1-4C9F-B4DE-E61289249F89}" dt="2024-01-22T14:46:04.600" v="4570" actId="20577"/>
          <ac:spMkLst>
            <pc:docMk/>
            <pc:sldMk cId="1407302670" sldId="417"/>
            <ac:spMk id="8" creationId="{29FF727F-02B6-9B11-C9E7-016D701BD0A2}"/>
          </ac:spMkLst>
        </pc:spChg>
        <pc:picChg chg="add mod">
          <ac:chgData name="Nathan Clouse" userId="8cef2679-35de-4422-b8cb-c69155b58feb" providerId="ADAL" clId="{8AC0F74E-54D1-4C9F-B4DE-E61289249F89}" dt="2024-01-25T00:51:38.079" v="7465" actId="1076"/>
          <ac:picMkLst>
            <pc:docMk/>
            <pc:sldMk cId="1407302670" sldId="417"/>
            <ac:picMk id="4098" creationId="{9DA83955-AF95-86C9-4CFB-A8A0B8424195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0:52:45.995" v="7467" actId="1076"/>
        <pc:sldMkLst>
          <pc:docMk/>
          <pc:sldMk cId="198800909" sldId="418"/>
        </pc:sldMkLst>
        <pc:spChg chg="del mod ord">
          <ac:chgData name="Nathan Clouse" userId="8cef2679-35de-4422-b8cb-c69155b58feb" providerId="ADAL" clId="{8AC0F74E-54D1-4C9F-B4DE-E61289249F89}" dt="2024-01-22T14:48:27.962" v="4572" actId="700"/>
          <ac:spMkLst>
            <pc:docMk/>
            <pc:sldMk cId="198800909" sldId="418"/>
            <ac:spMk id="2" creationId="{065BE78E-C35C-2E44-E816-4E1B2791D81C}"/>
          </ac:spMkLst>
        </pc:spChg>
        <pc:spChg chg="del">
          <ac:chgData name="Nathan Clouse" userId="8cef2679-35de-4422-b8cb-c69155b58feb" providerId="ADAL" clId="{8AC0F74E-54D1-4C9F-B4DE-E61289249F89}" dt="2024-01-22T14:48:27.962" v="4572" actId="700"/>
          <ac:spMkLst>
            <pc:docMk/>
            <pc:sldMk cId="198800909" sldId="418"/>
            <ac:spMk id="3" creationId="{E5AE2310-2748-50B7-30A2-D4B2F5B6C07C}"/>
          </ac:spMkLst>
        </pc:spChg>
        <pc:spChg chg="del mod ord">
          <ac:chgData name="Nathan Clouse" userId="8cef2679-35de-4422-b8cb-c69155b58feb" providerId="ADAL" clId="{8AC0F74E-54D1-4C9F-B4DE-E61289249F89}" dt="2024-01-22T14:48:27.962" v="4572" actId="700"/>
          <ac:spMkLst>
            <pc:docMk/>
            <pc:sldMk cId="198800909" sldId="418"/>
            <ac:spMk id="4" creationId="{88BD25A4-86D1-9FFC-5201-F7F63A56F12A}"/>
          </ac:spMkLst>
        </pc:spChg>
        <pc:spChg chg="del">
          <ac:chgData name="Nathan Clouse" userId="8cef2679-35de-4422-b8cb-c69155b58feb" providerId="ADAL" clId="{8AC0F74E-54D1-4C9F-B4DE-E61289249F89}" dt="2024-01-22T14:48:27.962" v="4572" actId="700"/>
          <ac:spMkLst>
            <pc:docMk/>
            <pc:sldMk cId="198800909" sldId="418"/>
            <ac:spMk id="5" creationId="{D23A4F1A-FB1F-08F3-2402-B28A09D1694C}"/>
          </ac:spMkLst>
        </pc:spChg>
        <pc:spChg chg="del">
          <ac:chgData name="Nathan Clouse" userId="8cef2679-35de-4422-b8cb-c69155b58feb" providerId="ADAL" clId="{8AC0F74E-54D1-4C9F-B4DE-E61289249F89}" dt="2024-01-22T14:48:27.962" v="4572" actId="700"/>
          <ac:spMkLst>
            <pc:docMk/>
            <pc:sldMk cId="198800909" sldId="418"/>
            <ac:spMk id="6" creationId="{11F2B4A2-00FE-ED65-267A-45623F0F2EF0}"/>
          </ac:spMkLst>
        </pc:spChg>
        <pc:spChg chg="add mod ord">
          <ac:chgData name="Nathan Clouse" userId="8cef2679-35de-4422-b8cb-c69155b58feb" providerId="ADAL" clId="{8AC0F74E-54D1-4C9F-B4DE-E61289249F89}" dt="2024-01-22T14:48:41.049" v="4610" actId="20577"/>
          <ac:spMkLst>
            <pc:docMk/>
            <pc:sldMk cId="198800909" sldId="418"/>
            <ac:spMk id="7" creationId="{11DF8E3A-B16A-7E57-32E6-D5E3209EAFFE}"/>
          </ac:spMkLst>
        </pc:spChg>
        <pc:spChg chg="add mod ord">
          <ac:chgData name="Nathan Clouse" userId="8cef2679-35de-4422-b8cb-c69155b58feb" providerId="ADAL" clId="{8AC0F74E-54D1-4C9F-B4DE-E61289249F89}" dt="2024-01-22T14:52:43.106" v="4695" actId="20577"/>
          <ac:spMkLst>
            <pc:docMk/>
            <pc:sldMk cId="198800909" sldId="418"/>
            <ac:spMk id="8" creationId="{8916F55C-C56A-FEA4-B7C5-56AA58ABB551}"/>
          </ac:spMkLst>
        </pc:spChg>
        <pc:picChg chg="add mod">
          <ac:chgData name="Nathan Clouse" userId="8cef2679-35de-4422-b8cb-c69155b58feb" providerId="ADAL" clId="{8AC0F74E-54D1-4C9F-B4DE-E61289249F89}" dt="2024-01-25T00:52:45.995" v="7467" actId="1076"/>
          <ac:picMkLst>
            <pc:docMk/>
            <pc:sldMk cId="198800909" sldId="418"/>
            <ac:picMk id="5122" creationId="{D831EF06-C57F-D628-C4EE-98036BC376F1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0:53:56.400" v="7469" actId="1076"/>
        <pc:sldMkLst>
          <pc:docMk/>
          <pc:sldMk cId="2693672674" sldId="419"/>
        </pc:sldMkLst>
        <pc:spChg chg="del mod ord">
          <ac:chgData name="Nathan Clouse" userId="8cef2679-35de-4422-b8cb-c69155b58feb" providerId="ADAL" clId="{8AC0F74E-54D1-4C9F-B4DE-E61289249F89}" dt="2024-01-22T14:53:17.793" v="4699" actId="700"/>
          <ac:spMkLst>
            <pc:docMk/>
            <pc:sldMk cId="2693672674" sldId="419"/>
            <ac:spMk id="2" creationId="{0CF1F541-872D-536E-F20B-F518109ABDAD}"/>
          </ac:spMkLst>
        </pc:spChg>
        <pc:spChg chg="del">
          <ac:chgData name="Nathan Clouse" userId="8cef2679-35de-4422-b8cb-c69155b58feb" providerId="ADAL" clId="{8AC0F74E-54D1-4C9F-B4DE-E61289249F89}" dt="2024-01-22T14:53:17.793" v="4699" actId="700"/>
          <ac:spMkLst>
            <pc:docMk/>
            <pc:sldMk cId="2693672674" sldId="419"/>
            <ac:spMk id="3" creationId="{FC035D99-897A-449D-9FCE-1EDC403508AA}"/>
          </ac:spMkLst>
        </pc:spChg>
        <pc:spChg chg="del mod ord">
          <ac:chgData name="Nathan Clouse" userId="8cef2679-35de-4422-b8cb-c69155b58feb" providerId="ADAL" clId="{8AC0F74E-54D1-4C9F-B4DE-E61289249F89}" dt="2024-01-22T14:53:17.793" v="4699" actId="700"/>
          <ac:spMkLst>
            <pc:docMk/>
            <pc:sldMk cId="2693672674" sldId="419"/>
            <ac:spMk id="4" creationId="{1D8785BC-61FA-9E37-ABD9-2C6FF281BD26}"/>
          </ac:spMkLst>
        </pc:spChg>
        <pc:spChg chg="del">
          <ac:chgData name="Nathan Clouse" userId="8cef2679-35de-4422-b8cb-c69155b58feb" providerId="ADAL" clId="{8AC0F74E-54D1-4C9F-B4DE-E61289249F89}" dt="2024-01-22T14:53:17.793" v="4699" actId="700"/>
          <ac:spMkLst>
            <pc:docMk/>
            <pc:sldMk cId="2693672674" sldId="419"/>
            <ac:spMk id="5" creationId="{D607BE72-BA17-A72C-95E4-76159304730C}"/>
          </ac:spMkLst>
        </pc:spChg>
        <pc:spChg chg="del">
          <ac:chgData name="Nathan Clouse" userId="8cef2679-35de-4422-b8cb-c69155b58feb" providerId="ADAL" clId="{8AC0F74E-54D1-4C9F-B4DE-E61289249F89}" dt="2024-01-22T14:53:17.793" v="4699" actId="700"/>
          <ac:spMkLst>
            <pc:docMk/>
            <pc:sldMk cId="2693672674" sldId="419"/>
            <ac:spMk id="6" creationId="{DAD3F152-C089-15F2-062F-5CA6C06F4394}"/>
          </ac:spMkLst>
        </pc:spChg>
        <pc:spChg chg="add mod ord">
          <ac:chgData name="Nathan Clouse" userId="8cef2679-35de-4422-b8cb-c69155b58feb" providerId="ADAL" clId="{8AC0F74E-54D1-4C9F-B4DE-E61289249F89}" dt="2024-01-22T14:53:26.679" v="4731" actId="20577"/>
          <ac:spMkLst>
            <pc:docMk/>
            <pc:sldMk cId="2693672674" sldId="419"/>
            <ac:spMk id="7" creationId="{C216A912-E572-DCD3-2604-736CA7BFD9F3}"/>
          </ac:spMkLst>
        </pc:spChg>
        <pc:spChg chg="add mod ord">
          <ac:chgData name="Nathan Clouse" userId="8cef2679-35de-4422-b8cb-c69155b58feb" providerId="ADAL" clId="{8AC0F74E-54D1-4C9F-B4DE-E61289249F89}" dt="2024-01-22T14:53:45.046" v="4774" actId="20577"/>
          <ac:spMkLst>
            <pc:docMk/>
            <pc:sldMk cId="2693672674" sldId="419"/>
            <ac:spMk id="8" creationId="{5FB48208-D7FE-E36E-5883-B4B15EE8217D}"/>
          </ac:spMkLst>
        </pc:spChg>
        <pc:picChg chg="add mod">
          <ac:chgData name="Nathan Clouse" userId="8cef2679-35de-4422-b8cb-c69155b58feb" providerId="ADAL" clId="{8AC0F74E-54D1-4C9F-B4DE-E61289249F89}" dt="2024-01-25T00:53:56.400" v="7469" actId="1076"/>
          <ac:picMkLst>
            <pc:docMk/>
            <pc:sldMk cId="2693672674" sldId="419"/>
            <ac:picMk id="6146" creationId="{21E952F2-CF90-3BE7-71C6-A19DFC83F06E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0:54:29.560" v="7472" actId="1076"/>
        <pc:sldMkLst>
          <pc:docMk/>
          <pc:sldMk cId="1364500355" sldId="420"/>
        </pc:sldMkLst>
        <pc:spChg chg="del mod ord">
          <ac:chgData name="Nathan Clouse" userId="8cef2679-35de-4422-b8cb-c69155b58feb" providerId="ADAL" clId="{8AC0F74E-54D1-4C9F-B4DE-E61289249F89}" dt="2024-01-22T14:54:00.051" v="4776" actId="700"/>
          <ac:spMkLst>
            <pc:docMk/>
            <pc:sldMk cId="1364500355" sldId="420"/>
            <ac:spMk id="2" creationId="{0930FECD-64CA-8F2E-026A-DF71C94AFE8D}"/>
          </ac:spMkLst>
        </pc:spChg>
        <pc:spChg chg="del">
          <ac:chgData name="Nathan Clouse" userId="8cef2679-35de-4422-b8cb-c69155b58feb" providerId="ADAL" clId="{8AC0F74E-54D1-4C9F-B4DE-E61289249F89}" dt="2024-01-22T14:54:00.051" v="4776" actId="700"/>
          <ac:spMkLst>
            <pc:docMk/>
            <pc:sldMk cId="1364500355" sldId="420"/>
            <ac:spMk id="3" creationId="{DBEA4604-08B9-0B48-159A-87EF2DE154F1}"/>
          </ac:spMkLst>
        </pc:spChg>
        <pc:spChg chg="del mod ord">
          <ac:chgData name="Nathan Clouse" userId="8cef2679-35de-4422-b8cb-c69155b58feb" providerId="ADAL" clId="{8AC0F74E-54D1-4C9F-B4DE-E61289249F89}" dt="2024-01-22T14:54:00.051" v="4776" actId="700"/>
          <ac:spMkLst>
            <pc:docMk/>
            <pc:sldMk cId="1364500355" sldId="420"/>
            <ac:spMk id="4" creationId="{BDF1C47C-3DB9-E441-EE10-A335767BF71B}"/>
          </ac:spMkLst>
        </pc:spChg>
        <pc:spChg chg="del">
          <ac:chgData name="Nathan Clouse" userId="8cef2679-35de-4422-b8cb-c69155b58feb" providerId="ADAL" clId="{8AC0F74E-54D1-4C9F-B4DE-E61289249F89}" dt="2024-01-22T14:54:00.051" v="4776" actId="700"/>
          <ac:spMkLst>
            <pc:docMk/>
            <pc:sldMk cId="1364500355" sldId="420"/>
            <ac:spMk id="5" creationId="{621AA5DC-8A94-5B5B-FD1F-DF7E422B95AC}"/>
          </ac:spMkLst>
        </pc:spChg>
        <pc:spChg chg="del">
          <ac:chgData name="Nathan Clouse" userId="8cef2679-35de-4422-b8cb-c69155b58feb" providerId="ADAL" clId="{8AC0F74E-54D1-4C9F-B4DE-E61289249F89}" dt="2024-01-22T14:54:00.051" v="4776" actId="700"/>
          <ac:spMkLst>
            <pc:docMk/>
            <pc:sldMk cId="1364500355" sldId="420"/>
            <ac:spMk id="6" creationId="{C06D1131-6186-587D-D7F0-E283B2339052}"/>
          </ac:spMkLst>
        </pc:spChg>
        <pc:spChg chg="add mod ord">
          <ac:chgData name="Nathan Clouse" userId="8cef2679-35de-4422-b8cb-c69155b58feb" providerId="ADAL" clId="{8AC0F74E-54D1-4C9F-B4DE-E61289249F89}" dt="2024-01-22T14:55:20.892" v="4823" actId="20577"/>
          <ac:spMkLst>
            <pc:docMk/>
            <pc:sldMk cId="1364500355" sldId="420"/>
            <ac:spMk id="7" creationId="{7D4E7D84-CA1E-F934-6FDC-AD6D4FDAFF00}"/>
          </ac:spMkLst>
        </pc:spChg>
        <pc:spChg chg="add mod ord">
          <ac:chgData name="Nathan Clouse" userId="8cef2679-35de-4422-b8cb-c69155b58feb" providerId="ADAL" clId="{8AC0F74E-54D1-4C9F-B4DE-E61289249F89}" dt="2024-01-22T14:56:35.903" v="4864" actId="20577"/>
          <ac:spMkLst>
            <pc:docMk/>
            <pc:sldMk cId="1364500355" sldId="420"/>
            <ac:spMk id="8" creationId="{C571C6BA-04E9-B5B0-8820-A19B7AAC5645}"/>
          </ac:spMkLst>
        </pc:spChg>
        <pc:picChg chg="add mod">
          <ac:chgData name="Nathan Clouse" userId="8cef2679-35de-4422-b8cb-c69155b58feb" providerId="ADAL" clId="{8AC0F74E-54D1-4C9F-B4DE-E61289249F89}" dt="2024-01-25T00:54:29.560" v="7472" actId="1076"/>
          <ac:picMkLst>
            <pc:docMk/>
            <pc:sldMk cId="1364500355" sldId="420"/>
            <ac:picMk id="7170" creationId="{FF1BFF4B-EE61-1356-C0AE-D5EA476C31D3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0:58:10.017" v="7482" actId="1076"/>
        <pc:sldMkLst>
          <pc:docMk/>
          <pc:sldMk cId="387415632" sldId="421"/>
        </pc:sldMkLst>
        <pc:spChg chg="del mod ord">
          <ac:chgData name="Nathan Clouse" userId="8cef2679-35de-4422-b8cb-c69155b58feb" providerId="ADAL" clId="{8AC0F74E-54D1-4C9F-B4DE-E61289249F89}" dt="2024-01-22T14:59:02.027" v="4866" actId="700"/>
          <ac:spMkLst>
            <pc:docMk/>
            <pc:sldMk cId="387415632" sldId="421"/>
            <ac:spMk id="2" creationId="{12F800A2-7394-3CF9-859E-E55309E77D50}"/>
          </ac:spMkLst>
        </pc:spChg>
        <pc:spChg chg="del">
          <ac:chgData name="Nathan Clouse" userId="8cef2679-35de-4422-b8cb-c69155b58feb" providerId="ADAL" clId="{8AC0F74E-54D1-4C9F-B4DE-E61289249F89}" dt="2024-01-22T14:59:02.027" v="4866" actId="700"/>
          <ac:spMkLst>
            <pc:docMk/>
            <pc:sldMk cId="387415632" sldId="421"/>
            <ac:spMk id="3" creationId="{F3074F4C-9D00-7056-9ACD-D5556CFF5BF4}"/>
          </ac:spMkLst>
        </pc:spChg>
        <pc:spChg chg="del mod ord">
          <ac:chgData name="Nathan Clouse" userId="8cef2679-35de-4422-b8cb-c69155b58feb" providerId="ADAL" clId="{8AC0F74E-54D1-4C9F-B4DE-E61289249F89}" dt="2024-01-22T14:59:02.027" v="4866" actId="700"/>
          <ac:spMkLst>
            <pc:docMk/>
            <pc:sldMk cId="387415632" sldId="421"/>
            <ac:spMk id="4" creationId="{DC2786E2-B077-A8DB-E708-3FF24241C731}"/>
          </ac:spMkLst>
        </pc:spChg>
        <pc:spChg chg="del">
          <ac:chgData name="Nathan Clouse" userId="8cef2679-35de-4422-b8cb-c69155b58feb" providerId="ADAL" clId="{8AC0F74E-54D1-4C9F-B4DE-E61289249F89}" dt="2024-01-22T14:59:02.027" v="4866" actId="700"/>
          <ac:spMkLst>
            <pc:docMk/>
            <pc:sldMk cId="387415632" sldId="421"/>
            <ac:spMk id="5" creationId="{25DD2C92-A049-4343-598E-1CAB32DA054A}"/>
          </ac:spMkLst>
        </pc:spChg>
        <pc:spChg chg="del">
          <ac:chgData name="Nathan Clouse" userId="8cef2679-35de-4422-b8cb-c69155b58feb" providerId="ADAL" clId="{8AC0F74E-54D1-4C9F-B4DE-E61289249F89}" dt="2024-01-22T14:59:02.027" v="4866" actId="700"/>
          <ac:spMkLst>
            <pc:docMk/>
            <pc:sldMk cId="387415632" sldId="421"/>
            <ac:spMk id="6" creationId="{60298E3F-2ABA-4586-7777-10A2D6BD2381}"/>
          </ac:spMkLst>
        </pc:spChg>
        <pc:spChg chg="add mod ord">
          <ac:chgData name="Nathan Clouse" userId="8cef2679-35de-4422-b8cb-c69155b58feb" providerId="ADAL" clId="{8AC0F74E-54D1-4C9F-B4DE-E61289249F89}" dt="2024-01-22T14:59:07.596" v="4900" actId="20577"/>
          <ac:spMkLst>
            <pc:docMk/>
            <pc:sldMk cId="387415632" sldId="421"/>
            <ac:spMk id="7" creationId="{90D14F9A-C417-668C-8112-F9DC2029BFBC}"/>
          </ac:spMkLst>
        </pc:spChg>
        <pc:spChg chg="add mod ord">
          <ac:chgData name="Nathan Clouse" userId="8cef2679-35de-4422-b8cb-c69155b58feb" providerId="ADAL" clId="{8AC0F74E-54D1-4C9F-B4DE-E61289249F89}" dt="2024-01-22T15:10:50.947" v="5064" actId="20577"/>
          <ac:spMkLst>
            <pc:docMk/>
            <pc:sldMk cId="387415632" sldId="421"/>
            <ac:spMk id="8" creationId="{5FE8CC00-D71F-1ED6-4089-11E1FC25EBF1}"/>
          </ac:spMkLst>
        </pc:spChg>
        <pc:picChg chg="add mod">
          <ac:chgData name="Nathan Clouse" userId="8cef2679-35de-4422-b8cb-c69155b58feb" providerId="ADAL" clId="{8AC0F74E-54D1-4C9F-B4DE-E61289249F89}" dt="2024-01-25T00:58:10.017" v="7482" actId="1076"/>
          <ac:picMkLst>
            <pc:docMk/>
            <pc:sldMk cId="387415632" sldId="421"/>
            <ac:picMk id="11266" creationId="{1593BF29-8D6E-FAA2-E827-AB2C6FE4FAD3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05:20.295" v="7506" actId="1076"/>
        <pc:sldMkLst>
          <pc:docMk/>
          <pc:sldMk cId="3908236582" sldId="422"/>
        </pc:sldMkLst>
        <pc:spChg chg="del mod ord">
          <ac:chgData name="Nathan Clouse" userId="8cef2679-35de-4422-b8cb-c69155b58feb" providerId="ADAL" clId="{8AC0F74E-54D1-4C9F-B4DE-E61289249F89}" dt="2024-01-22T15:11:39.325" v="5066" actId="700"/>
          <ac:spMkLst>
            <pc:docMk/>
            <pc:sldMk cId="3908236582" sldId="422"/>
            <ac:spMk id="2" creationId="{EC82F2F5-1264-1F11-18FD-80FE5F853F67}"/>
          </ac:spMkLst>
        </pc:spChg>
        <pc:spChg chg="del">
          <ac:chgData name="Nathan Clouse" userId="8cef2679-35de-4422-b8cb-c69155b58feb" providerId="ADAL" clId="{8AC0F74E-54D1-4C9F-B4DE-E61289249F89}" dt="2024-01-22T15:11:39.325" v="5066" actId="700"/>
          <ac:spMkLst>
            <pc:docMk/>
            <pc:sldMk cId="3908236582" sldId="422"/>
            <ac:spMk id="3" creationId="{79FE50AF-FA01-DB49-3FEA-2A9F42895502}"/>
          </ac:spMkLst>
        </pc:spChg>
        <pc:spChg chg="del mod ord">
          <ac:chgData name="Nathan Clouse" userId="8cef2679-35de-4422-b8cb-c69155b58feb" providerId="ADAL" clId="{8AC0F74E-54D1-4C9F-B4DE-E61289249F89}" dt="2024-01-22T15:11:39.325" v="5066" actId="700"/>
          <ac:spMkLst>
            <pc:docMk/>
            <pc:sldMk cId="3908236582" sldId="422"/>
            <ac:spMk id="4" creationId="{413E35D1-9F19-CEFA-C7FC-9642C2C79BD6}"/>
          </ac:spMkLst>
        </pc:spChg>
        <pc:spChg chg="del">
          <ac:chgData name="Nathan Clouse" userId="8cef2679-35de-4422-b8cb-c69155b58feb" providerId="ADAL" clId="{8AC0F74E-54D1-4C9F-B4DE-E61289249F89}" dt="2024-01-22T15:11:39.325" v="5066" actId="700"/>
          <ac:spMkLst>
            <pc:docMk/>
            <pc:sldMk cId="3908236582" sldId="422"/>
            <ac:spMk id="5" creationId="{08305BE8-7628-1E8B-8FB5-F47335A65B91}"/>
          </ac:spMkLst>
        </pc:spChg>
        <pc:spChg chg="del">
          <ac:chgData name="Nathan Clouse" userId="8cef2679-35de-4422-b8cb-c69155b58feb" providerId="ADAL" clId="{8AC0F74E-54D1-4C9F-B4DE-E61289249F89}" dt="2024-01-22T15:11:39.325" v="5066" actId="700"/>
          <ac:spMkLst>
            <pc:docMk/>
            <pc:sldMk cId="3908236582" sldId="422"/>
            <ac:spMk id="6" creationId="{F17EEC2F-DD23-6C14-E8EC-7850F8F93AF3}"/>
          </ac:spMkLst>
        </pc:spChg>
        <pc:spChg chg="add mod ord">
          <ac:chgData name="Nathan Clouse" userId="8cef2679-35de-4422-b8cb-c69155b58feb" providerId="ADAL" clId="{8AC0F74E-54D1-4C9F-B4DE-E61289249F89}" dt="2024-01-22T15:11:56.755" v="5138" actId="20577"/>
          <ac:spMkLst>
            <pc:docMk/>
            <pc:sldMk cId="3908236582" sldId="422"/>
            <ac:spMk id="7" creationId="{DBA8888D-0C64-2188-96E6-E7E20D2AF67D}"/>
          </ac:spMkLst>
        </pc:spChg>
        <pc:spChg chg="add mod ord">
          <ac:chgData name="Nathan Clouse" userId="8cef2679-35de-4422-b8cb-c69155b58feb" providerId="ADAL" clId="{8AC0F74E-54D1-4C9F-B4DE-E61289249F89}" dt="2024-01-22T15:12:34.784" v="5206" actId="113"/>
          <ac:spMkLst>
            <pc:docMk/>
            <pc:sldMk cId="3908236582" sldId="422"/>
            <ac:spMk id="8" creationId="{53D08056-F497-B484-E8A9-FB7D7A0DACC1}"/>
          </ac:spMkLst>
        </pc:spChg>
        <pc:picChg chg="add mod">
          <ac:chgData name="Nathan Clouse" userId="8cef2679-35de-4422-b8cb-c69155b58feb" providerId="ADAL" clId="{8AC0F74E-54D1-4C9F-B4DE-E61289249F89}" dt="2024-01-25T01:05:20.295" v="7506" actId="1076"/>
          <ac:picMkLst>
            <pc:docMk/>
            <pc:sldMk cId="3908236582" sldId="422"/>
            <ac:picMk id="14338" creationId="{D0AC55C7-99FC-9F66-DEFC-35DB0A06A74D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0:59:54.180" v="7498" actId="1076"/>
        <pc:sldMkLst>
          <pc:docMk/>
          <pc:sldMk cId="123570686" sldId="423"/>
        </pc:sldMkLst>
        <pc:spChg chg="del mod ord">
          <ac:chgData name="Nathan Clouse" userId="8cef2679-35de-4422-b8cb-c69155b58feb" providerId="ADAL" clId="{8AC0F74E-54D1-4C9F-B4DE-E61289249F89}" dt="2024-01-22T15:13:26.498" v="5208" actId="700"/>
          <ac:spMkLst>
            <pc:docMk/>
            <pc:sldMk cId="123570686" sldId="423"/>
            <ac:spMk id="2" creationId="{54E6BBAC-3042-160E-978E-DF6E1E5295DE}"/>
          </ac:spMkLst>
        </pc:spChg>
        <pc:spChg chg="del">
          <ac:chgData name="Nathan Clouse" userId="8cef2679-35de-4422-b8cb-c69155b58feb" providerId="ADAL" clId="{8AC0F74E-54D1-4C9F-B4DE-E61289249F89}" dt="2024-01-22T15:13:26.498" v="5208" actId="700"/>
          <ac:spMkLst>
            <pc:docMk/>
            <pc:sldMk cId="123570686" sldId="423"/>
            <ac:spMk id="3" creationId="{CDB5BFFB-165A-31E2-0F03-D78E50230553}"/>
          </ac:spMkLst>
        </pc:spChg>
        <pc:spChg chg="del mod ord">
          <ac:chgData name="Nathan Clouse" userId="8cef2679-35de-4422-b8cb-c69155b58feb" providerId="ADAL" clId="{8AC0F74E-54D1-4C9F-B4DE-E61289249F89}" dt="2024-01-22T15:13:26.498" v="5208" actId="700"/>
          <ac:spMkLst>
            <pc:docMk/>
            <pc:sldMk cId="123570686" sldId="423"/>
            <ac:spMk id="4" creationId="{BA26F595-7B2F-F559-C83A-F1DDE81C9E4C}"/>
          </ac:spMkLst>
        </pc:spChg>
        <pc:spChg chg="del">
          <ac:chgData name="Nathan Clouse" userId="8cef2679-35de-4422-b8cb-c69155b58feb" providerId="ADAL" clId="{8AC0F74E-54D1-4C9F-B4DE-E61289249F89}" dt="2024-01-22T15:13:26.498" v="5208" actId="700"/>
          <ac:spMkLst>
            <pc:docMk/>
            <pc:sldMk cId="123570686" sldId="423"/>
            <ac:spMk id="5" creationId="{ECD68185-DBCA-DA45-0991-44851790DB6A}"/>
          </ac:spMkLst>
        </pc:spChg>
        <pc:spChg chg="del">
          <ac:chgData name="Nathan Clouse" userId="8cef2679-35de-4422-b8cb-c69155b58feb" providerId="ADAL" clId="{8AC0F74E-54D1-4C9F-B4DE-E61289249F89}" dt="2024-01-22T15:13:26.498" v="5208" actId="700"/>
          <ac:spMkLst>
            <pc:docMk/>
            <pc:sldMk cId="123570686" sldId="423"/>
            <ac:spMk id="6" creationId="{F911DA69-8798-BED0-0CFE-28EE73145A90}"/>
          </ac:spMkLst>
        </pc:spChg>
        <pc:spChg chg="add mod ord">
          <ac:chgData name="Nathan Clouse" userId="8cef2679-35de-4422-b8cb-c69155b58feb" providerId="ADAL" clId="{8AC0F74E-54D1-4C9F-B4DE-E61289249F89}" dt="2024-01-22T15:13:32.177" v="5236" actId="20577"/>
          <ac:spMkLst>
            <pc:docMk/>
            <pc:sldMk cId="123570686" sldId="423"/>
            <ac:spMk id="7" creationId="{BF031120-4B01-BD3A-7734-6A07D5CE485B}"/>
          </ac:spMkLst>
        </pc:spChg>
        <pc:spChg chg="add mod ord">
          <ac:chgData name="Nathan Clouse" userId="8cef2679-35de-4422-b8cb-c69155b58feb" providerId="ADAL" clId="{8AC0F74E-54D1-4C9F-B4DE-E61289249F89}" dt="2024-01-22T15:14:10.806" v="5354" actId="313"/>
          <ac:spMkLst>
            <pc:docMk/>
            <pc:sldMk cId="123570686" sldId="423"/>
            <ac:spMk id="8" creationId="{F8A9497A-C82E-88D3-6313-A3B59128ECD6}"/>
          </ac:spMkLst>
        </pc:spChg>
        <pc:picChg chg="add mod">
          <ac:chgData name="Nathan Clouse" userId="8cef2679-35de-4422-b8cb-c69155b58feb" providerId="ADAL" clId="{8AC0F74E-54D1-4C9F-B4DE-E61289249F89}" dt="2024-01-25T00:59:54.180" v="7498" actId="1076"/>
          <ac:picMkLst>
            <pc:docMk/>
            <pc:sldMk cId="123570686" sldId="423"/>
            <ac:picMk id="12290" creationId="{6676BE49-FF3D-5A70-C7EC-B4053CDE9FC1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04:41.094" v="7502" actId="1036"/>
        <pc:sldMkLst>
          <pc:docMk/>
          <pc:sldMk cId="907715675" sldId="424"/>
        </pc:sldMkLst>
        <pc:spChg chg="del mod ord">
          <ac:chgData name="Nathan Clouse" userId="8cef2679-35de-4422-b8cb-c69155b58feb" providerId="ADAL" clId="{8AC0F74E-54D1-4C9F-B4DE-E61289249F89}" dt="2024-01-22T15:14:34.653" v="5356" actId="700"/>
          <ac:spMkLst>
            <pc:docMk/>
            <pc:sldMk cId="907715675" sldId="424"/>
            <ac:spMk id="2" creationId="{EF146DB2-D2CE-C7B5-010A-DE8BC67CCC54}"/>
          </ac:spMkLst>
        </pc:spChg>
        <pc:spChg chg="del">
          <ac:chgData name="Nathan Clouse" userId="8cef2679-35de-4422-b8cb-c69155b58feb" providerId="ADAL" clId="{8AC0F74E-54D1-4C9F-B4DE-E61289249F89}" dt="2024-01-22T15:14:34.653" v="5356" actId="700"/>
          <ac:spMkLst>
            <pc:docMk/>
            <pc:sldMk cId="907715675" sldId="424"/>
            <ac:spMk id="3" creationId="{FAF31353-E092-CC56-1EB8-DDFE50469473}"/>
          </ac:spMkLst>
        </pc:spChg>
        <pc:spChg chg="del mod ord">
          <ac:chgData name="Nathan Clouse" userId="8cef2679-35de-4422-b8cb-c69155b58feb" providerId="ADAL" clId="{8AC0F74E-54D1-4C9F-B4DE-E61289249F89}" dt="2024-01-22T15:14:34.653" v="5356" actId="700"/>
          <ac:spMkLst>
            <pc:docMk/>
            <pc:sldMk cId="907715675" sldId="424"/>
            <ac:spMk id="4" creationId="{DCBB8799-F37C-CF3C-C1B9-49A1E0533E28}"/>
          </ac:spMkLst>
        </pc:spChg>
        <pc:spChg chg="del">
          <ac:chgData name="Nathan Clouse" userId="8cef2679-35de-4422-b8cb-c69155b58feb" providerId="ADAL" clId="{8AC0F74E-54D1-4C9F-B4DE-E61289249F89}" dt="2024-01-22T15:14:34.653" v="5356" actId="700"/>
          <ac:spMkLst>
            <pc:docMk/>
            <pc:sldMk cId="907715675" sldId="424"/>
            <ac:spMk id="5" creationId="{AA3BA646-F84D-52AF-7828-7831875F3FAF}"/>
          </ac:spMkLst>
        </pc:spChg>
        <pc:spChg chg="del">
          <ac:chgData name="Nathan Clouse" userId="8cef2679-35de-4422-b8cb-c69155b58feb" providerId="ADAL" clId="{8AC0F74E-54D1-4C9F-B4DE-E61289249F89}" dt="2024-01-22T15:14:34.653" v="5356" actId="700"/>
          <ac:spMkLst>
            <pc:docMk/>
            <pc:sldMk cId="907715675" sldId="424"/>
            <ac:spMk id="6" creationId="{663E324F-8615-A546-733E-EDD54B10F22A}"/>
          </ac:spMkLst>
        </pc:spChg>
        <pc:spChg chg="add mod ord">
          <ac:chgData name="Nathan Clouse" userId="8cef2679-35de-4422-b8cb-c69155b58feb" providerId="ADAL" clId="{8AC0F74E-54D1-4C9F-B4DE-E61289249F89}" dt="2024-01-22T15:14:47.833" v="5408" actId="20577"/>
          <ac:spMkLst>
            <pc:docMk/>
            <pc:sldMk cId="907715675" sldId="424"/>
            <ac:spMk id="7" creationId="{A3031AAE-6F86-6E6B-D525-61F42C6E0290}"/>
          </ac:spMkLst>
        </pc:spChg>
        <pc:spChg chg="add mod ord">
          <ac:chgData name="Nathan Clouse" userId="8cef2679-35de-4422-b8cb-c69155b58feb" providerId="ADAL" clId="{8AC0F74E-54D1-4C9F-B4DE-E61289249F89}" dt="2024-01-22T15:15:04.065" v="5461" actId="20577"/>
          <ac:spMkLst>
            <pc:docMk/>
            <pc:sldMk cId="907715675" sldId="424"/>
            <ac:spMk id="8" creationId="{BE193184-28FF-4DC6-AA23-D57F535E8F2D}"/>
          </ac:spMkLst>
        </pc:spChg>
        <pc:picChg chg="add mod">
          <ac:chgData name="Nathan Clouse" userId="8cef2679-35de-4422-b8cb-c69155b58feb" providerId="ADAL" clId="{8AC0F74E-54D1-4C9F-B4DE-E61289249F89}" dt="2024-01-25T01:04:41.094" v="7502" actId="1036"/>
          <ac:picMkLst>
            <pc:docMk/>
            <pc:sldMk cId="907715675" sldId="424"/>
            <ac:picMk id="13314" creationId="{063D5D33-EF1F-8E84-2715-4B1B61F59604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06:16.391" v="7510" actId="14100"/>
        <pc:sldMkLst>
          <pc:docMk/>
          <pc:sldMk cId="3217136760" sldId="425"/>
        </pc:sldMkLst>
        <pc:spChg chg="del mod ord">
          <ac:chgData name="Nathan Clouse" userId="8cef2679-35de-4422-b8cb-c69155b58feb" providerId="ADAL" clId="{8AC0F74E-54D1-4C9F-B4DE-E61289249F89}" dt="2024-01-22T15:17:12.552" v="5463" actId="700"/>
          <ac:spMkLst>
            <pc:docMk/>
            <pc:sldMk cId="3217136760" sldId="425"/>
            <ac:spMk id="2" creationId="{7696B586-413C-F3F6-B1BC-3F589783660C}"/>
          </ac:spMkLst>
        </pc:spChg>
        <pc:spChg chg="del">
          <ac:chgData name="Nathan Clouse" userId="8cef2679-35de-4422-b8cb-c69155b58feb" providerId="ADAL" clId="{8AC0F74E-54D1-4C9F-B4DE-E61289249F89}" dt="2024-01-22T15:17:12.552" v="5463" actId="700"/>
          <ac:spMkLst>
            <pc:docMk/>
            <pc:sldMk cId="3217136760" sldId="425"/>
            <ac:spMk id="3" creationId="{C2A802DE-8BAD-8CB2-A473-0EAA907F6E69}"/>
          </ac:spMkLst>
        </pc:spChg>
        <pc:spChg chg="del mod ord">
          <ac:chgData name="Nathan Clouse" userId="8cef2679-35de-4422-b8cb-c69155b58feb" providerId="ADAL" clId="{8AC0F74E-54D1-4C9F-B4DE-E61289249F89}" dt="2024-01-22T15:17:12.552" v="5463" actId="700"/>
          <ac:spMkLst>
            <pc:docMk/>
            <pc:sldMk cId="3217136760" sldId="425"/>
            <ac:spMk id="4" creationId="{C6D66280-A086-2BB0-1A96-5993CAB65486}"/>
          </ac:spMkLst>
        </pc:spChg>
        <pc:spChg chg="del">
          <ac:chgData name="Nathan Clouse" userId="8cef2679-35de-4422-b8cb-c69155b58feb" providerId="ADAL" clId="{8AC0F74E-54D1-4C9F-B4DE-E61289249F89}" dt="2024-01-22T15:17:12.552" v="5463" actId="700"/>
          <ac:spMkLst>
            <pc:docMk/>
            <pc:sldMk cId="3217136760" sldId="425"/>
            <ac:spMk id="5" creationId="{6C4C247E-161F-810B-B9C1-9990CFC0F32C}"/>
          </ac:spMkLst>
        </pc:spChg>
        <pc:spChg chg="del">
          <ac:chgData name="Nathan Clouse" userId="8cef2679-35de-4422-b8cb-c69155b58feb" providerId="ADAL" clId="{8AC0F74E-54D1-4C9F-B4DE-E61289249F89}" dt="2024-01-22T15:17:12.552" v="5463" actId="700"/>
          <ac:spMkLst>
            <pc:docMk/>
            <pc:sldMk cId="3217136760" sldId="425"/>
            <ac:spMk id="6" creationId="{263F5981-40E0-2612-DD40-8E98FA55B6E9}"/>
          </ac:spMkLst>
        </pc:spChg>
        <pc:spChg chg="add mod ord">
          <ac:chgData name="Nathan Clouse" userId="8cef2679-35de-4422-b8cb-c69155b58feb" providerId="ADAL" clId="{8AC0F74E-54D1-4C9F-B4DE-E61289249F89}" dt="2024-01-22T15:17:23.745" v="5496" actId="20577"/>
          <ac:spMkLst>
            <pc:docMk/>
            <pc:sldMk cId="3217136760" sldId="425"/>
            <ac:spMk id="7" creationId="{95124AF1-89BD-F50A-B234-EB8E2708C0DA}"/>
          </ac:spMkLst>
        </pc:spChg>
        <pc:spChg chg="add mod ord">
          <ac:chgData name="Nathan Clouse" userId="8cef2679-35de-4422-b8cb-c69155b58feb" providerId="ADAL" clId="{8AC0F74E-54D1-4C9F-B4DE-E61289249F89}" dt="2024-01-22T15:18:16.641" v="5581" actId="20577"/>
          <ac:spMkLst>
            <pc:docMk/>
            <pc:sldMk cId="3217136760" sldId="425"/>
            <ac:spMk id="8" creationId="{31821984-FEB5-5DEF-935D-E664919D7B53}"/>
          </ac:spMkLst>
        </pc:spChg>
        <pc:picChg chg="add mod">
          <ac:chgData name="Nathan Clouse" userId="8cef2679-35de-4422-b8cb-c69155b58feb" providerId="ADAL" clId="{8AC0F74E-54D1-4C9F-B4DE-E61289249F89}" dt="2024-01-25T01:06:16.391" v="7510" actId="14100"/>
          <ac:picMkLst>
            <pc:docMk/>
            <pc:sldMk cId="3217136760" sldId="425"/>
            <ac:picMk id="15362" creationId="{5DEE2C7F-05DD-E694-FF1A-33DD5EE30609}"/>
          </ac:picMkLst>
        </pc:picChg>
      </pc:sldChg>
      <pc:sldChg chg="addSp delSp modSp new mod setBg modClrScheme chgLayout">
        <pc:chgData name="Nathan Clouse" userId="8cef2679-35de-4422-b8cb-c69155b58feb" providerId="ADAL" clId="{8AC0F74E-54D1-4C9F-B4DE-E61289249F89}" dt="2024-01-25T01:07:46.616" v="7513" actId="1076"/>
        <pc:sldMkLst>
          <pc:docMk/>
          <pc:sldMk cId="3909956477" sldId="426"/>
        </pc:sldMkLst>
        <pc:spChg chg="del mod ord">
          <ac:chgData name="Nathan Clouse" userId="8cef2679-35de-4422-b8cb-c69155b58feb" providerId="ADAL" clId="{8AC0F74E-54D1-4C9F-B4DE-E61289249F89}" dt="2024-01-22T15:18:28.276" v="5583" actId="700"/>
          <ac:spMkLst>
            <pc:docMk/>
            <pc:sldMk cId="3909956477" sldId="426"/>
            <ac:spMk id="2" creationId="{805181DE-6D50-15E1-E067-D085C4987D79}"/>
          </ac:spMkLst>
        </pc:spChg>
        <pc:spChg chg="del mod ord">
          <ac:chgData name="Nathan Clouse" userId="8cef2679-35de-4422-b8cb-c69155b58feb" providerId="ADAL" clId="{8AC0F74E-54D1-4C9F-B4DE-E61289249F89}" dt="2024-01-22T15:18:28.276" v="5583" actId="700"/>
          <ac:spMkLst>
            <pc:docMk/>
            <pc:sldMk cId="3909956477" sldId="426"/>
            <ac:spMk id="3" creationId="{2EF9944A-B5CD-4BC4-F91C-C2F780E78C49}"/>
          </ac:spMkLst>
        </pc:spChg>
        <pc:spChg chg="del">
          <ac:chgData name="Nathan Clouse" userId="8cef2679-35de-4422-b8cb-c69155b58feb" providerId="ADAL" clId="{8AC0F74E-54D1-4C9F-B4DE-E61289249F89}" dt="2024-01-22T15:18:28.276" v="5583" actId="700"/>
          <ac:spMkLst>
            <pc:docMk/>
            <pc:sldMk cId="3909956477" sldId="426"/>
            <ac:spMk id="4" creationId="{F01EAEE0-C9D7-AFFD-16C3-D0ABC74E5757}"/>
          </ac:spMkLst>
        </pc:spChg>
        <pc:spChg chg="del">
          <ac:chgData name="Nathan Clouse" userId="8cef2679-35de-4422-b8cb-c69155b58feb" providerId="ADAL" clId="{8AC0F74E-54D1-4C9F-B4DE-E61289249F89}" dt="2024-01-22T15:18:28.276" v="5583" actId="700"/>
          <ac:spMkLst>
            <pc:docMk/>
            <pc:sldMk cId="3909956477" sldId="426"/>
            <ac:spMk id="5" creationId="{865C6C42-87B0-38CA-8424-225A23B0407A}"/>
          </ac:spMkLst>
        </pc:spChg>
        <pc:spChg chg="del">
          <ac:chgData name="Nathan Clouse" userId="8cef2679-35de-4422-b8cb-c69155b58feb" providerId="ADAL" clId="{8AC0F74E-54D1-4C9F-B4DE-E61289249F89}" dt="2024-01-22T15:18:28.276" v="5583" actId="700"/>
          <ac:spMkLst>
            <pc:docMk/>
            <pc:sldMk cId="3909956477" sldId="426"/>
            <ac:spMk id="6" creationId="{F7ECB575-FBD3-2EE2-3AA8-639A18A68254}"/>
          </ac:spMkLst>
        </pc:spChg>
        <pc:spChg chg="add del mod ord">
          <ac:chgData name="Nathan Clouse" userId="8cef2679-35de-4422-b8cb-c69155b58feb" providerId="ADAL" clId="{8AC0F74E-54D1-4C9F-B4DE-E61289249F89}" dt="2024-01-22T15:18:31.347" v="5584" actId="700"/>
          <ac:spMkLst>
            <pc:docMk/>
            <pc:sldMk cId="3909956477" sldId="426"/>
            <ac:spMk id="7" creationId="{B312514C-988E-1BEE-8BA0-7F021A4D8A48}"/>
          </ac:spMkLst>
        </pc:spChg>
        <pc:spChg chg="add del mod ord">
          <ac:chgData name="Nathan Clouse" userId="8cef2679-35de-4422-b8cb-c69155b58feb" providerId="ADAL" clId="{8AC0F74E-54D1-4C9F-B4DE-E61289249F89}" dt="2024-01-22T15:18:31.347" v="5584" actId="700"/>
          <ac:spMkLst>
            <pc:docMk/>
            <pc:sldMk cId="3909956477" sldId="426"/>
            <ac:spMk id="8" creationId="{56AB4330-D9DD-D183-7C4D-C257BBEA4498}"/>
          </ac:spMkLst>
        </pc:spChg>
        <pc:spChg chg="add mod ord">
          <ac:chgData name="Nathan Clouse" userId="8cef2679-35de-4422-b8cb-c69155b58feb" providerId="ADAL" clId="{8AC0F74E-54D1-4C9F-B4DE-E61289249F89}" dt="2024-01-22T15:21:32.898" v="5723" actId="26606"/>
          <ac:spMkLst>
            <pc:docMk/>
            <pc:sldMk cId="3909956477" sldId="426"/>
            <ac:spMk id="9" creationId="{BCF2A8A2-E3A9-BB81-39DA-05CBC275B9DC}"/>
          </ac:spMkLst>
        </pc:spChg>
        <pc:spChg chg="add del mod ord">
          <ac:chgData name="Nathan Clouse" userId="8cef2679-35de-4422-b8cb-c69155b58feb" providerId="ADAL" clId="{8AC0F74E-54D1-4C9F-B4DE-E61289249F89}" dt="2024-01-22T15:21:32.898" v="5723" actId="26606"/>
          <ac:spMkLst>
            <pc:docMk/>
            <pc:sldMk cId="3909956477" sldId="426"/>
            <ac:spMk id="10" creationId="{7457FDB2-1AB9-4995-5657-C974479EB13D}"/>
          </ac:spMkLst>
        </pc:spChg>
        <pc:spChg chg="add del">
          <ac:chgData name="Nathan Clouse" userId="8cef2679-35de-4422-b8cb-c69155b58feb" providerId="ADAL" clId="{8AC0F74E-54D1-4C9F-B4DE-E61289249F89}" dt="2024-01-22T15:21:32.898" v="5723" actId="26606"/>
          <ac:spMkLst>
            <pc:docMk/>
            <pc:sldMk cId="3909956477" sldId="426"/>
            <ac:spMk id="16" creationId="{BACC6370-2D7E-4714-9D71-7542949D7D5D}"/>
          </ac:spMkLst>
        </pc:spChg>
        <pc:spChg chg="add del">
          <ac:chgData name="Nathan Clouse" userId="8cef2679-35de-4422-b8cb-c69155b58feb" providerId="ADAL" clId="{8AC0F74E-54D1-4C9F-B4DE-E61289249F89}" dt="2024-01-22T15:21:32.898" v="5723" actId="26606"/>
          <ac:spMkLst>
            <pc:docMk/>
            <pc:sldMk cId="3909956477" sldId="426"/>
            <ac:spMk id="18" creationId="{F68B3F68-107C-434F-AA38-110D5EA91B85}"/>
          </ac:spMkLst>
        </pc:spChg>
        <pc:spChg chg="add del">
          <ac:chgData name="Nathan Clouse" userId="8cef2679-35de-4422-b8cb-c69155b58feb" providerId="ADAL" clId="{8AC0F74E-54D1-4C9F-B4DE-E61289249F89}" dt="2024-01-22T15:21:32.898" v="5723" actId="26606"/>
          <ac:spMkLst>
            <pc:docMk/>
            <pc:sldMk cId="3909956477" sldId="426"/>
            <ac:spMk id="20" creationId="{AAD0DBB9-1A4B-4391-81D4-CB19F9AB918A}"/>
          </ac:spMkLst>
        </pc:spChg>
        <pc:spChg chg="add del">
          <ac:chgData name="Nathan Clouse" userId="8cef2679-35de-4422-b8cb-c69155b58feb" providerId="ADAL" clId="{8AC0F74E-54D1-4C9F-B4DE-E61289249F89}" dt="2024-01-22T15:21:32.898" v="5723" actId="26606"/>
          <ac:spMkLst>
            <pc:docMk/>
            <pc:sldMk cId="3909956477" sldId="426"/>
            <ac:spMk id="22" creationId="{063BBA22-50EA-4C4D-BE05-F1CE4E63AA56}"/>
          </ac:spMkLst>
        </pc:spChg>
        <pc:graphicFrameChg chg="add del">
          <ac:chgData name="Nathan Clouse" userId="8cef2679-35de-4422-b8cb-c69155b58feb" providerId="ADAL" clId="{8AC0F74E-54D1-4C9F-B4DE-E61289249F89}" dt="2024-01-22T15:21:32.898" v="5723" actId="26606"/>
          <ac:graphicFrameMkLst>
            <pc:docMk/>
            <pc:sldMk cId="3909956477" sldId="426"/>
            <ac:graphicFrameMk id="12" creationId="{BBD247F9-47B0-7C22-BBA4-2EE2D318C3A6}"/>
          </ac:graphicFrameMkLst>
        </pc:graphicFrameChg>
        <pc:picChg chg="add mod">
          <ac:chgData name="Nathan Clouse" userId="8cef2679-35de-4422-b8cb-c69155b58feb" providerId="ADAL" clId="{8AC0F74E-54D1-4C9F-B4DE-E61289249F89}" dt="2024-01-25T01:07:46.616" v="7513" actId="1076"/>
          <ac:picMkLst>
            <pc:docMk/>
            <pc:sldMk cId="3909956477" sldId="426"/>
            <ac:picMk id="16386" creationId="{5F2D2663-FF7A-63BB-EE3E-0FAB6A54248B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13:51.812" v="7520" actId="1076"/>
        <pc:sldMkLst>
          <pc:docMk/>
          <pc:sldMk cId="1357831095" sldId="427"/>
        </pc:sldMkLst>
        <pc:spChg chg="del mod ord">
          <ac:chgData name="Nathan Clouse" userId="8cef2679-35de-4422-b8cb-c69155b58feb" providerId="ADAL" clId="{8AC0F74E-54D1-4C9F-B4DE-E61289249F89}" dt="2024-01-22T15:21:53.907" v="5725" actId="700"/>
          <ac:spMkLst>
            <pc:docMk/>
            <pc:sldMk cId="1357831095" sldId="427"/>
            <ac:spMk id="2" creationId="{A1897599-2124-0069-0095-244FC296E7A5}"/>
          </ac:spMkLst>
        </pc:spChg>
        <pc:spChg chg="del">
          <ac:chgData name="Nathan Clouse" userId="8cef2679-35de-4422-b8cb-c69155b58feb" providerId="ADAL" clId="{8AC0F74E-54D1-4C9F-B4DE-E61289249F89}" dt="2024-01-22T15:21:53.907" v="5725" actId="700"/>
          <ac:spMkLst>
            <pc:docMk/>
            <pc:sldMk cId="1357831095" sldId="427"/>
            <ac:spMk id="3" creationId="{A0EB6D51-5FB9-7E00-B74A-4278CE195BC4}"/>
          </ac:spMkLst>
        </pc:spChg>
        <pc:spChg chg="del mod ord">
          <ac:chgData name="Nathan Clouse" userId="8cef2679-35de-4422-b8cb-c69155b58feb" providerId="ADAL" clId="{8AC0F74E-54D1-4C9F-B4DE-E61289249F89}" dt="2024-01-22T15:21:53.907" v="5725" actId="700"/>
          <ac:spMkLst>
            <pc:docMk/>
            <pc:sldMk cId="1357831095" sldId="427"/>
            <ac:spMk id="4" creationId="{3C6C530B-5B40-A593-CD1F-19BB9BD6CA5D}"/>
          </ac:spMkLst>
        </pc:spChg>
        <pc:spChg chg="del">
          <ac:chgData name="Nathan Clouse" userId="8cef2679-35de-4422-b8cb-c69155b58feb" providerId="ADAL" clId="{8AC0F74E-54D1-4C9F-B4DE-E61289249F89}" dt="2024-01-22T15:21:53.907" v="5725" actId="700"/>
          <ac:spMkLst>
            <pc:docMk/>
            <pc:sldMk cId="1357831095" sldId="427"/>
            <ac:spMk id="5" creationId="{5D1649C4-FD16-C7CA-F9A9-AAD15FC43631}"/>
          </ac:spMkLst>
        </pc:spChg>
        <pc:spChg chg="del">
          <ac:chgData name="Nathan Clouse" userId="8cef2679-35de-4422-b8cb-c69155b58feb" providerId="ADAL" clId="{8AC0F74E-54D1-4C9F-B4DE-E61289249F89}" dt="2024-01-22T15:21:53.907" v="5725" actId="700"/>
          <ac:spMkLst>
            <pc:docMk/>
            <pc:sldMk cId="1357831095" sldId="427"/>
            <ac:spMk id="6" creationId="{DD1ABA82-D265-0678-73D6-2C73C2F2AD6E}"/>
          </ac:spMkLst>
        </pc:spChg>
        <pc:spChg chg="add mod ord">
          <ac:chgData name="Nathan Clouse" userId="8cef2679-35de-4422-b8cb-c69155b58feb" providerId="ADAL" clId="{8AC0F74E-54D1-4C9F-B4DE-E61289249F89}" dt="2024-01-22T15:22:00.484" v="5755" actId="20577"/>
          <ac:spMkLst>
            <pc:docMk/>
            <pc:sldMk cId="1357831095" sldId="427"/>
            <ac:spMk id="7" creationId="{31A330D6-5F9C-89F9-53CC-E73E42F96294}"/>
          </ac:spMkLst>
        </pc:spChg>
        <pc:spChg chg="add mod ord">
          <ac:chgData name="Nathan Clouse" userId="8cef2679-35de-4422-b8cb-c69155b58feb" providerId="ADAL" clId="{8AC0F74E-54D1-4C9F-B4DE-E61289249F89}" dt="2024-01-22T15:22:46.190" v="5875" actId="20577"/>
          <ac:spMkLst>
            <pc:docMk/>
            <pc:sldMk cId="1357831095" sldId="427"/>
            <ac:spMk id="8" creationId="{2E8ACD6D-CF8F-A044-D462-69E206CD39EB}"/>
          </ac:spMkLst>
        </pc:spChg>
        <pc:picChg chg="add mod">
          <ac:chgData name="Nathan Clouse" userId="8cef2679-35de-4422-b8cb-c69155b58feb" providerId="ADAL" clId="{8AC0F74E-54D1-4C9F-B4DE-E61289249F89}" dt="2024-01-25T01:13:51.812" v="7520" actId="1076"/>
          <ac:picMkLst>
            <pc:docMk/>
            <pc:sldMk cId="1357831095" sldId="427"/>
            <ac:picMk id="19458" creationId="{8E931C40-8157-4278-BE7C-600FDAA9D9C5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14:54.958" v="7523" actId="1076"/>
        <pc:sldMkLst>
          <pc:docMk/>
          <pc:sldMk cId="1660439128" sldId="428"/>
        </pc:sldMkLst>
        <pc:spChg chg="del mod ord">
          <ac:chgData name="Nathan Clouse" userId="8cef2679-35de-4422-b8cb-c69155b58feb" providerId="ADAL" clId="{8AC0F74E-54D1-4C9F-B4DE-E61289249F89}" dt="2024-01-22T15:23:31.091" v="5877" actId="700"/>
          <ac:spMkLst>
            <pc:docMk/>
            <pc:sldMk cId="1660439128" sldId="428"/>
            <ac:spMk id="2" creationId="{1E8A6E52-EB96-CBB1-76E8-F5A50A9DC619}"/>
          </ac:spMkLst>
        </pc:spChg>
        <pc:spChg chg="del">
          <ac:chgData name="Nathan Clouse" userId="8cef2679-35de-4422-b8cb-c69155b58feb" providerId="ADAL" clId="{8AC0F74E-54D1-4C9F-B4DE-E61289249F89}" dt="2024-01-22T15:23:31.091" v="5877" actId="700"/>
          <ac:spMkLst>
            <pc:docMk/>
            <pc:sldMk cId="1660439128" sldId="428"/>
            <ac:spMk id="3" creationId="{D89F07AB-6D25-9C05-E818-ECA3D00ADBFE}"/>
          </ac:spMkLst>
        </pc:spChg>
        <pc:spChg chg="del mod ord">
          <ac:chgData name="Nathan Clouse" userId="8cef2679-35de-4422-b8cb-c69155b58feb" providerId="ADAL" clId="{8AC0F74E-54D1-4C9F-B4DE-E61289249F89}" dt="2024-01-22T15:23:31.091" v="5877" actId="700"/>
          <ac:spMkLst>
            <pc:docMk/>
            <pc:sldMk cId="1660439128" sldId="428"/>
            <ac:spMk id="4" creationId="{EBB8A79E-C0CD-62A0-2173-1024A10786FE}"/>
          </ac:spMkLst>
        </pc:spChg>
        <pc:spChg chg="del">
          <ac:chgData name="Nathan Clouse" userId="8cef2679-35de-4422-b8cb-c69155b58feb" providerId="ADAL" clId="{8AC0F74E-54D1-4C9F-B4DE-E61289249F89}" dt="2024-01-22T15:23:31.091" v="5877" actId="700"/>
          <ac:spMkLst>
            <pc:docMk/>
            <pc:sldMk cId="1660439128" sldId="428"/>
            <ac:spMk id="5" creationId="{C1715345-BC66-42F2-1F7A-1B8B81C40993}"/>
          </ac:spMkLst>
        </pc:spChg>
        <pc:spChg chg="del">
          <ac:chgData name="Nathan Clouse" userId="8cef2679-35de-4422-b8cb-c69155b58feb" providerId="ADAL" clId="{8AC0F74E-54D1-4C9F-B4DE-E61289249F89}" dt="2024-01-22T15:23:31.091" v="5877" actId="700"/>
          <ac:spMkLst>
            <pc:docMk/>
            <pc:sldMk cId="1660439128" sldId="428"/>
            <ac:spMk id="6" creationId="{2F289D10-C8E7-D807-5218-4C351814FC0F}"/>
          </ac:spMkLst>
        </pc:spChg>
        <pc:spChg chg="add mod ord">
          <ac:chgData name="Nathan Clouse" userId="8cef2679-35de-4422-b8cb-c69155b58feb" providerId="ADAL" clId="{8AC0F74E-54D1-4C9F-B4DE-E61289249F89}" dt="2024-01-22T15:23:41.249" v="5915" actId="20577"/>
          <ac:spMkLst>
            <pc:docMk/>
            <pc:sldMk cId="1660439128" sldId="428"/>
            <ac:spMk id="7" creationId="{DC91FE99-367A-97FA-4238-3CE31625DCD5}"/>
          </ac:spMkLst>
        </pc:spChg>
        <pc:spChg chg="add mod ord">
          <ac:chgData name="Nathan Clouse" userId="8cef2679-35de-4422-b8cb-c69155b58feb" providerId="ADAL" clId="{8AC0F74E-54D1-4C9F-B4DE-E61289249F89}" dt="2024-01-22T15:24:44.897" v="6019" actId="20577"/>
          <ac:spMkLst>
            <pc:docMk/>
            <pc:sldMk cId="1660439128" sldId="428"/>
            <ac:spMk id="8" creationId="{A8566776-E653-C112-ABAC-B60E7894050C}"/>
          </ac:spMkLst>
        </pc:spChg>
        <pc:picChg chg="add mod">
          <ac:chgData name="Nathan Clouse" userId="8cef2679-35de-4422-b8cb-c69155b58feb" providerId="ADAL" clId="{8AC0F74E-54D1-4C9F-B4DE-E61289249F89}" dt="2024-01-25T01:14:54.958" v="7523" actId="1076"/>
          <ac:picMkLst>
            <pc:docMk/>
            <pc:sldMk cId="1660439128" sldId="428"/>
            <ac:picMk id="20482" creationId="{CCE4044A-7B20-B4A4-3E44-701245EF8FCC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16:46.964" v="7527" actId="1076"/>
        <pc:sldMkLst>
          <pc:docMk/>
          <pc:sldMk cId="1214355188" sldId="429"/>
        </pc:sldMkLst>
        <pc:spChg chg="del mod ord">
          <ac:chgData name="Nathan Clouse" userId="8cef2679-35de-4422-b8cb-c69155b58feb" providerId="ADAL" clId="{8AC0F74E-54D1-4C9F-B4DE-E61289249F89}" dt="2024-01-22T15:26:29.868" v="6021" actId="700"/>
          <ac:spMkLst>
            <pc:docMk/>
            <pc:sldMk cId="1214355188" sldId="429"/>
            <ac:spMk id="2" creationId="{F9D00B82-8422-FFAE-8641-4D67C02F5ED8}"/>
          </ac:spMkLst>
        </pc:spChg>
        <pc:spChg chg="del">
          <ac:chgData name="Nathan Clouse" userId="8cef2679-35de-4422-b8cb-c69155b58feb" providerId="ADAL" clId="{8AC0F74E-54D1-4C9F-B4DE-E61289249F89}" dt="2024-01-22T15:26:29.868" v="6021" actId="700"/>
          <ac:spMkLst>
            <pc:docMk/>
            <pc:sldMk cId="1214355188" sldId="429"/>
            <ac:spMk id="3" creationId="{19262525-C55E-AE8D-5E91-F6F1C1C7C6DF}"/>
          </ac:spMkLst>
        </pc:spChg>
        <pc:spChg chg="del mod ord">
          <ac:chgData name="Nathan Clouse" userId="8cef2679-35de-4422-b8cb-c69155b58feb" providerId="ADAL" clId="{8AC0F74E-54D1-4C9F-B4DE-E61289249F89}" dt="2024-01-22T15:26:29.868" v="6021" actId="700"/>
          <ac:spMkLst>
            <pc:docMk/>
            <pc:sldMk cId="1214355188" sldId="429"/>
            <ac:spMk id="4" creationId="{B3C3C2D9-5FD8-637E-F1EA-EA33FE8E3433}"/>
          </ac:spMkLst>
        </pc:spChg>
        <pc:spChg chg="del">
          <ac:chgData name="Nathan Clouse" userId="8cef2679-35de-4422-b8cb-c69155b58feb" providerId="ADAL" clId="{8AC0F74E-54D1-4C9F-B4DE-E61289249F89}" dt="2024-01-22T15:26:29.868" v="6021" actId="700"/>
          <ac:spMkLst>
            <pc:docMk/>
            <pc:sldMk cId="1214355188" sldId="429"/>
            <ac:spMk id="5" creationId="{2F22DE88-1C02-776D-FFE2-19CA784A2735}"/>
          </ac:spMkLst>
        </pc:spChg>
        <pc:spChg chg="del">
          <ac:chgData name="Nathan Clouse" userId="8cef2679-35de-4422-b8cb-c69155b58feb" providerId="ADAL" clId="{8AC0F74E-54D1-4C9F-B4DE-E61289249F89}" dt="2024-01-22T15:26:29.868" v="6021" actId="700"/>
          <ac:spMkLst>
            <pc:docMk/>
            <pc:sldMk cId="1214355188" sldId="429"/>
            <ac:spMk id="6" creationId="{813851A8-1494-8F6F-BC6E-4DB9B69A2091}"/>
          </ac:spMkLst>
        </pc:spChg>
        <pc:spChg chg="add mod ord">
          <ac:chgData name="Nathan Clouse" userId="8cef2679-35de-4422-b8cb-c69155b58feb" providerId="ADAL" clId="{8AC0F74E-54D1-4C9F-B4DE-E61289249F89}" dt="2024-01-22T15:26:52.688" v="6047" actId="20577"/>
          <ac:spMkLst>
            <pc:docMk/>
            <pc:sldMk cId="1214355188" sldId="429"/>
            <ac:spMk id="7" creationId="{66725E7F-ECA1-0104-1C03-205A912785F0}"/>
          </ac:spMkLst>
        </pc:spChg>
        <pc:spChg chg="add mod ord">
          <ac:chgData name="Nathan Clouse" userId="8cef2679-35de-4422-b8cb-c69155b58feb" providerId="ADAL" clId="{8AC0F74E-54D1-4C9F-B4DE-E61289249F89}" dt="2024-01-22T15:27:49.982" v="6128" actId="20577"/>
          <ac:spMkLst>
            <pc:docMk/>
            <pc:sldMk cId="1214355188" sldId="429"/>
            <ac:spMk id="8" creationId="{B2B46659-8A9A-6110-0FD5-8436FA347F3A}"/>
          </ac:spMkLst>
        </pc:spChg>
        <pc:picChg chg="add mod">
          <ac:chgData name="Nathan Clouse" userId="8cef2679-35de-4422-b8cb-c69155b58feb" providerId="ADAL" clId="{8AC0F74E-54D1-4C9F-B4DE-E61289249F89}" dt="2024-01-25T01:16:46.964" v="7527" actId="1076"/>
          <ac:picMkLst>
            <pc:docMk/>
            <pc:sldMk cId="1214355188" sldId="429"/>
            <ac:picMk id="22530" creationId="{E7E1063A-5312-F874-05E8-8F37E27C505A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17:56.994" v="7533" actId="14100"/>
        <pc:sldMkLst>
          <pc:docMk/>
          <pc:sldMk cId="3695687935" sldId="430"/>
        </pc:sldMkLst>
        <pc:spChg chg="del mod ord">
          <ac:chgData name="Nathan Clouse" userId="8cef2679-35de-4422-b8cb-c69155b58feb" providerId="ADAL" clId="{8AC0F74E-54D1-4C9F-B4DE-E61289249F89}" dt="2024-01-22T16:01:19.348" v="6130" actId="700"/>
          <ac:spMkLst>
            <pc:docMk/>
            <pc:sldMk cId="3695687935" sldId="430"/>
            <ac:spMk id="2" creationId="{C067BB6C-778D-045C-FCF4-0D82F7E14524}"/>
          </ac:spMkLst>
        </pc:spChg>
        <pc:spChg chg="del">
          <ac:chgData name="Nathan Clouse" userId="8cef2679-35de-4422-b8cb-c69155b58feb" providerId="ADAL" clId="{8AC0F74E-54D1-4C9F-B4DE-E61289249F89}" dt="2024-01-22T16:01:19.348" v="6130" actId="700"/>
          <ac:spMkLst>
            <pc:docMk/>
            <pc:sldMk cId="3695687935" sldId="430"/>
            <ac:spMk id="3" creationId="{E30082B7-4567-677F-800A-A2DD23D5E1C4}"/>
          </ac:spMkLst>
        </pc:spChg>
        <pc:spChg chg="del mod ord">
          <ac:chgData name="Nathan Clouse" userId="8cef2679-35de-4422-b8cb-c69155b58feb" providerId="ADAL" clId="{8AC0F74E-54D1-4C9F-B4DE-E61289249F89}" dt="2024-01-22T16:01:19.348" v="6130" actId="700"/>
          <ac:spMkLst>
            <pc:docMk/>
            <pc:sldMk cId="3695687935" sldId="430"/>
            <ac:spMk id="4" creationId="{C319554E-3A23-6747-B3F4-A9954E6ED6AA}"/>
          </ac:spMkLst>
        </pc:spChg>
        <pc:spChg chg="del">
          <ac:chgData name="Nathan Clouse" userId="8cef2679-35de-4422-b8cb-c69155b58feb" providerId="ADAL" clId="{8AC0F74E-54D1-4C9F-B4DE-E61289249F89}" dt="2024-01-22T16:01:19.348" v="6130" actId="700"/>
          <ac:spMkLst>
            <pc:docMk/>
            <pc:sldMk cId="3695687935" sldId="430"/>
            <ac:spMk id="5" creationId="{08C221E4-7884-5373-190E-F703D17F6877}"/>
          </ac:spMkLst>
        </pc:spChg>
        <pc:spChg chg="del">
          <ac:chgData name="Nathan Clouse" userId="8cef2679-35de-4422-b8cb-c69155b58feb" providerId="ADAL" clId="{8AC0F74E-54D1-4C9F-B4DE-E61289249F89}" dt="2024-01-22T16:01:19.348" v="6130" actId="700"/>
          <ac:spMkLst>
            <pc:docMk/>
            <pc:sldMk cId="3695687935" sldId="430"/>
            <ac:spMk id="6" creationId="{9079FECD-27A7-9195-FE5F-B3088725C8B0}"/>
          </ac:spMkLst>
        </pc:spChg>
        <pc:spChg chg="add mod ord">
          <ac:chgData name="Nathan Clouse" userId="8cef2679-35de-4422-b8cb-c69155b58feb" providerId="ADAL" clId="{8AC0F74E-54D1-4C9F-B4DE-E61289249F89}" dt="2024-01-22T16:01:25.544" v="6166" actId="20577"/>
          <ac:spMkLst>
            <pc:docMk/>
            <pc:sldMk cId="3695687935" sldId="430"/>
            <ac:spMk id="7" creationId="{435AB69D-8A1D-3D3F-70CD-CB611C8F5F31}"/>
          </ac:spMkLst>
        </pc:spChg>
        <pc:spChg chg="add mod ord">
          <ac:chgData name="Nathan Clouse" userId="8cef2679-35de-4422-b8cb-c69155b58feb" providerId="ADAL" clId="{8AC0F74E-54D1-4C9F-B4DE-E61289249F89}" dt="2024-01-22T16:06:04.345" v="6260" actId="313"/>
          <ac:spMkLst>
            <pc:docMk/>
            <pc:sldMk cId="3695687935" sldId="430"/>
            <ac:spMk id="8" creationId="{BE3FD4B2-B5D8-5EF8-E2C7-D445E6B4C0AB}"/>
          </ac:spMkLst>
        </pc:spChg>
        <pc:picChg chg="add mod">
          <ac:chgData name="Nathan Clouse" userId="8cef2679-35de-4422-b8cb-c69155b58feb" providerId="ADAL" clId="{8AC0F74E-54D1-4C9F-B4DE-E61289249F89}" dt="2024-01-25T01:17:56.994" v="7533" actId="14100"/>
          <ac:picMkLst>
            <pc:docMk/>
            <pc:sldMk cId="3695687935" sldId="430"/>
            <ac:picMk id="24578" creationId="{87818CF3-FA73-4F4C-098C-B6CF5C8CDAA2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18:23.282" v="7536" actId="1076"/>
        <pc:sldMkLst>
          <pc:docMk/>
          <pc:sldMk cId="3365759077" sldId="431"/>
        </pc:sldMkLst>
        <pc:spChg chg="del mod ord">
          <ac:chgData name="Nathan Clouse" userId="8cef2679-35de-4422-b8cb-c69155b58feb" providerId="ADAL" clId="{8AC0F74E-54D1-4C9F-B4DE-E61289249F89}" dt="2024-01-22T16:07:55.272" v="6262" actId="700"/>
          <ac:spMkLst>
            <pc:docMk/>
            <pc:sldMk cId="3365759077" sldId="431"/>
            <ac:spMk id="2" creationId="{FC634795-EF34-C68F-DC13-EFB0866BF9B4}"/>
          </ac:spMkLst>
        </pc:spChg>
        <pc:spChg chg="del">
          <ac:chgData name="Nathan Clouse" userId="8cef2679-35de-4422-b8cb-c69155b58feb" providerId="ADAL" clId="{8AC0F74E-54D1-4C9F-B4DE-E61289249F89}" dt="2024-01-22T16:07:55.272" v="6262" actId="700"/>
          <ac:spMkLst>
            <pc:docMk/>
            <pc:sldMk cId="3365759077" sldId="431"/>
            <ac:spMk id="3" creationId="{B52515CB-508A-1E22-8176-EB2CEF78A29B}"/>
          </ac:spMkLst>
        </pc:spChg>
        <pc:spChg chg="del mod ord">
          <ac:chgData name="Nathan Clouse" userId="8cef2679-35de-4422-b8cb-c69155b58feb" providerId="ADAL" clId="{8AC0F74E-54D1-4C9F-B4DE-E61289249F89}" dt="2024-01-22T16:07:55.272" v="6262" actId="700"/>
          <ac:spMkLst>
            <pc:docMk/>
            <pc:sldMk cId="3365759077" sldId="431"/>
            <ac:spMk id="4" creationId="{57F71B4D-04CD-3F9B-6820-2D05495088B3}"/>
          </ac:spMkLst>
        </pc:spChg>
        <pc:spChg chg="del">
          <ac:chgData name="Nathan Clouse" userId="8cef2679-35de-4422-b8cb-c69155b58feb" providerId="ADAL" clId="{8AC0F74E-54D1-4C9F-B4DE-E61289249F89}" dt="2024-01-22T16:07:55.272" v="6262" actId="700"/>
          <ac:spMkLst>
            <pc:docMk/>
            <pc:sldMk cId="3365759077" sldId="431"/>
            <ac:spMk id="5" creationId="{0BEBCCEC-8825-52E3-4F73-1A6B089AC0A7}"/>
          </ac:spMkLst>
        </pc:spChg>
        <pc:spChg chg="del">
          <ac:chgData name="Nathan Clouse" userId="8cef2679-35de-4422-b8cb-c69155b58feb" providerId="ADAL" clId="{8AC0F74E-54D1-4C9F-B4DE-E61289249F89}" dt="2024-01-22T16:07:55.272" v="6262" actId="700"/>
          <ac:spMkLst>
            <pc:docMk/>
            <pc:sldMk cId="3365759077" sldId="431"/>
            <ac:spMk id="6" creationId="{3AAA036C-146E-AA4D-CCC1-1A59DA143A4C}"/>
          </ac:spMkLst>
        </pc:spChg>
        <pc:spChg chg="add mod ord">
          <ac:chgData name="Nathan Clouse" userId="8cef2679-35de-4422-b8cb-c69155b58feb" providerId="ADAL" clId="{8AC0F74E-54D1-4C9F-B4DE-E61289249F89}" dt="2024-01-22T16:08:01.185" v="6291" actId="20577"/>
          <ac:spMkLst>
            <pc:docMk/>
            <pc:sldMk cId="3365759077" sldId="431"/>
            <ac:spMk id="7" creationId="{B98E4D97-0F17-A26F-700A-B69C72A839BF}"/>
          </ac:spMkLst>
        </pc:spChg>
        <pc:spChg chg="add mod ord">
          <ac:chgData name="Nathan Clouse" userId="8cef2679-35de-4422-b8cb-c69155b58feb" providerId="ADAL" clId="{8AC0F74E-54D1-4C9F-B4DE-E61289249F89}" dt="2024-01-22T16:11:11.718" v="6399" actId="20577"/>
          <ac:spMkLst>
            <pc:docMk/>
            <pc:sldMk cId="3365759077" sldId="431"/>
            <ac:spMk id="8" creationId="{D55A7636-5303-4808-BB4F-CA0CC11B889D}"/>
          </ac:spMkLst>
        </pc:spChg>
        <pc:picChg chg="add mod">
          <ac:chgData name="Nathan Clouse" userId="8cef2679-35de-4422-b8cb-c69155b58feb" providerId="ADAL" clId="{8AC0F74E-54D1-4C9F-B4DE-E61289249F89}" dt="2024-01-25T01:18:23.282" v="7536" actId="1076"/>
          <ac:picMkLst>
            <pc:docMk/>
            <pc:sldMk cId="3365759077" sldId="431"/>
            <ac:picMk id="25602" creationId="{3BBAD06D-4629-3F61-6858-385384BA3490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19:32.703" v="7544" actId="1076"/>
        <pc:sldMkLst>
          <pc:docMk/>
          <pc:sldMk cId="885505669" sldId="432"/>
        </pc:sldMkLst>
        <pc:spChg chg="del mod ord">
          <ac:chgData name="Nathan Clouse" userId="8cef2679-35de-4422-b8cb-c69155b58feb" providerId="ADAL" clId="{8AC0F74E-54D1-4C9F-B4DE-E61289249F89}" dt="2024-01-22T16:10:53.297" v="6373" actId="700"/>
          <ac:spMkLst>
            <pc:docMk/>
            <pc:sldMk cId="885505669" sldId="432"/>
            <ac:spMk id="2" creationId="{CE62619D-5586-0314-48EF-D8A737955DC2}"/>
          </ac:spMkLst>
        </pc:spChg>
        <pc:spChg chg="del">
          <ac:chgData name="Nathan Clouse" userId="8cef2679-35de-4422-b8cb-c69155b58feb" providerId="ADAL" clId="{8AC0F74E-54D1-4C9F-B4DE-E61289249F89}" dt="2024-01-22T16:10:53.297" v="6373" actId="700"/>
          <ac:spMkLst>
            <pc:docMk/>
            <pc:sldMk cId="885505669" sldId="432"/>
            <ac:spMk id="3" creationId="{7EE0EB84-C9E0-F094-35DC-15021FC78FCA}"/>
          </ac:spMkLst>
        </pc:spChg>
        <pc:spChg chg="del mod ord">
          <ac:chgData name="Nathan Clouse" userId="8cef2679-35de-4422-b8cb-c69155b58feb" providerId="ADAL" clId="{8AC0F74E-54D1-4C9F-B4DE-E61289249F89}" dt="2024-01-22T16:10:53.297" v="6373" actId="700"/>
          <ac:spMkLst>
            <pc:docMk/>
            <pc:sldMk cId="885505669" sldId="432"/>
            <ac:spMk id="4" creationId="{49E62807-2227-74F3-8DE4-B729C761EA66}"/>
          </ac:spMkLst>
        </pc:spChg>
        <pc:spChg chg="del">
          <ac:chgData name="Nathan Clouse" userId="8cef2679-35de-4422-b8cb-c69155b58feb" providerId="ADAL" clId="{8AC0F74E-54D1-4C9F-B4DE-E61289249F89}" dt="2024-01-22T16:10:53.297" v="6373" actId="700"/>
          <ac:spMkLst>
            <pc:docMk/>
            <pc:sldMk cId="885505669" sldId="432"/>
            <ac:spMk id="5" creationId="{756CA7F5-44C4-7FE2-7030-DDF965DF8083}"/>
          </ac:spMkLst>
        </pc:spChg>
        <pc:spChg chg="del">
          <ac:chgData name="Nathan Clouse" userId="8cef2679-35de-4422-b8cb-c69155b58feb" providerId="ADAL" clId="{8AC0F74E-54D1-4C9F-B4DE-E61289249F89}" dt="2024-01-22T16:10:53.297" v="6373" actId="700"/>
          <ac:spMkLst>
            <pc:docMk/>
            <pc:sldMk cId="885505669" sldId="432"/>
            <ac:spMk id="6" creationId="{2C1A44EF-DEAA-580F-EE51-B7A5C0B03660}"/>
          </ac:spMkLst>
        </pc:spChg>
        <pc:spChg chg="add mod ord">
          <ac:chgData name="Nathan Clouse" userId="8cef2679-35de-4422-b8cb-c69155b58feb" providerId="ADAL" clId="{8AC0F74E-54D1-4C9F-B4DE-E61289249F89}" dt="2024-01-22T16:12:08.911" v="6431" actId="20577"/>
          <ac:spMkLst>
            <pc:docMk/>
            <pc:sldMk cId="885505669" sldId="432"/>
            <ac:spMk id="7" creationId="{B1838CA3-FDED-F899-ED1D-0ABA6A0F88CD}"/>
          </ac:spMkLst>
        </pc:spChg>
        <pc:spChg chg="add mod ord">
          <ac:chgData name="Nathan Clouse" userId="8cef2679-35de-4422-b8cb-c69155b58feb" providerId="ADAL" clId="{8AC0F74E-54D1-4C9F-B4DE-E61289249F89}" dt="2024-01-22T16:12:33.590" v="6528" actId="20577"/>
          <ac:spMkLst>
            <pc:docMk/>
            <pc:sldMk cId="885505669" sldId="432"/>
            <ac:spMk id="8" creationId="{AF72BB23-E4D6-1385-0BA9-1945FB2B742E}"/>
          </ac:spMkLst>
        </pc:spChg>
        <pc:picChg chg="add mod">
          <ac:chgData name="Nathan Clouse" userId="8cef2679-35de-4422-b8cb-c69155b58feb" providerId="ADAL" clId="{8AC0F74E-54D1-4C9F-B4DE-E61289249F89}" dt="2024-01-25T01:19:32.703" v="7544" actId="1076"/>
          <ac:picMkLst>
            <pc:docMk/>
            <pc:sldMk cId="885505669" sldId="432"/>
            <ac:picMk id="27650" creationId="{D2F3D19C-C281-AE5F-1251-5477F80CF3F8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20:38.816" v="7547" actId="14100"/>
        <pc:sldMkLst>
          <pc:docMk/>
          <pc:sldMk cId="3862598834" sldId="433"/>
        </pc:sldMkLst>
        <pc:spChg chg="del mod ord">
          <ac:chgData name="Nathan Clouse" userId="8cef2679-35de-4422-b8cb-c69155b58feb" providerId="ADAL" clId="{8AC0F74E-54D1-4C9F-B4DE-E61289249F89}" dt="2024-01-22T16:13:29.457" v="6530" actId="700"/>
          <ac:spMkLst>
            <pc:docMk/>
            <pc:sldMk cId="3862598834" sldId="433"/>
            <ac:spMk id="2" creationId="{590C94E0-3658-8B4D-2376-FE9289D04CD0}"/>
          </ac:spMkLst>
        </pc:spChg>
        <pc:spChg chg="del">
          <ac:chgData name="Nathan Clouse" userId="8cef2679-35de-4422-b8cb-c69155b58feb" providerId="ADAL" clId="{8AC0F74E-54D1-4C9F-B4DE-E61289249F89}" dt="2024-01-22T16:13:29.457" v="6530" actId="700"/>
          <ac:spMkLst>
            <pc:docMk/>
            <pc:sldMk cId="3862598834" sldId="433"/>
            <ac:spMk id="3" creationId="{CF1AB9FD-E0D1-A2E6-AFDF-8BA71E71D89E}"/>
          </ac:spMkLst>
        </pc:spChg>
        <pc:spChg chg="del mod ord">
          <ac:chgData name="Nathan Clouse" userId="8cef2679-35de-4422-b8cb-c69155b58feb" providerId="ADAL" clId="{8AC0F74E-54D1-4C9F-B4DE-E61289249F89}" dt="2024-01-22T16:13:29.457" v="6530" actId="700"/>
          <ac:spMkLst>
            <pc:docMk/>
            <pc:sldMk cId="3862598834" sldId="433"/>
            <ac:spMk id="4" creationId="{B13E4763-E797-08FB-AE1C-3E86606AF919}"/>
          </ac:spMkLst>
        </pc:spChg>
        <pc:spChg chg="del">
          <ac:chgData name="Nathan Clouse" userId="8cef2679-35de-4422-b8cb-c69155b58feb" providerId="ADAL" clId="{8AC0F74E-54D1-4C9F-B4DE-E61289249F89}" dt="2024-01-22T16:13:29.457" v="6530" actId="700"/>
          <ac:spMkLst>
            <pc:docMk/>
            <pc:sldMk cId="3862598834" sldId="433"/>
            <ac:spMk id="5" creationId="{8358A0AF-B68F-2FC2-FE1C-E588F28C52B4}"/>
          </ac:spMkLst>
        </pc:spChg>
        <pc:spChg chg="del">
          <ac:chgData name="Nathan Clouse" userId="8cef2679-35de-4422-b8cb-c69155b58feb" providerId="ADAL" clId="{8AC0F74E-54D1-4C9F-B4DE-E61289249F89}" dt="2024-01-22T16:13:29.457" v="6530" actId="700"/>
          <ac:spMkLst>
            <pc:docMk/>
            <pc:sldMk cId="3862598834" sldId="433"/>
            <ac:spMk id="6" creationId="{CC82D8FE-410A-6B35-3E62-E6BA627B90B3}"/>
          </ac:spMkLst>
        </pc:spChg>
        <pc:spChg chg="add mod ord">
          <ac:chgData name="Nathan Clouse" userId="8cef2679-35de-4422-b8cb-c69155b58feb" providerId="ADAL" clId="{8AC0F74E-54D1-4C9F-B4DE-E61289249F89}" dt="2024-01-22T16:13:38.125" v="6566" actId="20577"/>
          <ac:spMkLst>
            <pc:docMk/>
            <pc:sldMk cId="3862598834" sldId="433"/>
            <ac:spMk id="7" creationId="{D4982E4F-5991-AC92-746D-F5C1399D3EF2}"/>
          </ac:spMkLst>
        </pc:spChg>
        <pc:spChg chg="add mod ord">
          <ac:chgData name="Nathan Clouse" userId="8cef2679-35de-4422-b8cb-c69155b58feb" providerId="ADAL" clId="{8AC0F74E-54D1-4C9F-B4DE-E61289249F89}" dt="2024-01-22T16:17:04.853" v="6659" actId="20577"/>
          <ac:spMkLst>
            <pc:docMk/>
            <pc:sldMk cId="3862598834" sldId="433"/>
            <ac:spMk id="8" creationId="{303AFCF8-0E81-350A-753E-E3DC5AE94580}"/>
          </ac:spMkLst>
        </pc:spChg>
        <pc:picChg chg="add mod">
          <ac:chgData name="Nathan Clouse" userId="8cef2679-35de-4422-b8cb-c69155b58feb" providerId="ADAL" clId="{8AC0F74E-54D1-4C9F-B4DE-E61289249F89}" dt="2024-01-25T01:20:38.816" v="7547" actId="14100"/>
          <ac:picMkLst>
            <pc:docMk/>
            <pc:sldMk cId="3862598834" sldId="433"/>
            <ac:picMk id="28674" creationId="{A8592BE0-4647-1FD7-8385-1B7322B56FC0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23:12.334" v="7550" actId="1076"/>
        <pc:sldMkLst>
          <pc:docMk/>
          <pc:sldMk cId="1158040246" sldId="434"/>
        </pc:sldMkLst>
        <pc:spChg chg="del mod ord">
          <ac:chgData name="Nathan Clouse" userId="8cef2679-35de-4422-b8cb-c69155b58feb" providerId="ADAL" clId="{8AC0F74E-54D1-4C9F-B4DE-E61289249F89}" dt="2024-01-22T16:18:02.315" v="6661" actId="700"/>
          <ac:spMkLst>
            <pc:docMk/>
            <pc:sldMk cId="1158040246" sldId="434"/>
            <ac:spMk id="2" creationId="{10C0415B-460A-D2D1-8140-D47FA2C1C4D1}"/>
          </ac:spMkLst>
        </pc:spChg>
        <pc:spChg chg="del">
          <ac:chgData name="Nathan Clouse" userId="8cef2679-35de-4422-b8cb-c69155b58feb" providerId="ADAL" clId="{8AC0F74E-54D1-4C9F-B4DE-E61289249F89}" dt="2024-01-22T16:18:02.315" v="6661" actId="700"/>
          <ac:spMkLst>
            <pc:docMk/>
            <pc:sldMk cId="1158040246" sldId="434"/>
            <ac:spMk id="3" creationId="{B8FB5619-4D79-1CDD-2CCC-EBDE81B79F61}"/>
          </ac:spMkLst>
        </pc:spChg>
        <pc:spChg chg="del mod ord">
          <ac:chgData name="Nathan Clouse" userId="8cef2679-35de-4422-b8cb-c69155b58feb" providerId="ADAL" clId="{8AC0F74E-54D1-4C9F-B4DE-E61289249F89}" dt="2024-01-22T16:18:02.315" v="6661" actId="700"/>
          <ac:spMkLst>
            <pc:docMk/>
            <pc:sldMk cId="1158040246" sldId="434"/>
            <ac:spMk id="4" creationId="{E50772A4-3BD6-185B-5289-4FDEC9C5D034}"/>
          </ac:spMkLst>
        </pc:spChg>
        <pc:spChg chg="del">
          <ac:chgData name="Nathan Clouse" userId="8cef2679-35de-4422-b8cb-c69155b58feb" providerId="ADAL" clId="{8AC0F74E-54D1-4C9F-B4DE-E61289249F89}" dt="2024-01-22T16:18:02.315" v="6661" actId="700"/>
          <ac:spMkLst>
            <pc:docMk/>
            <pc:sldMk cId="1158040246" sldId="434"/>
            <ac:spMk id="5" creationId="{95BD8FAF-4AF7-67B8-4221-ADE32B9A6366}"/>
          </ac:spMkLst>
        </pc:spChg>
        <pc:spChg chg="del">
          <ac:chgData name="Nathan Clouse" userId="8cef2679-35de-4422-b8cb-c69155b58feb" providerId="ADAL" clId="{8AC0F74E-54D1-4C9F-B4DE-E61289249F89}" dt="2024-01-22T16:18:02.315" v="6661" actId="700"/>
          <ac:spMkLst>
            <pc:docMk/>
            <pc:sldMk cId="1158040246" sldId="434"/>
            <ac:spMk id="6" creationId="{4F7BC968-6FAD-7CEC-C695-4F3CFBC63066}"/>
          </ac:spMkLst>
        </pc:spChg>
        <pc:spChg chg="add mod ord">
          <ac:chgData name="Nathan Clouse" userId="8cef2679-35de-4422-b8cb-c69155b58feb" providerId="ADAL" clId="{8AC0F74E-54D1-4C9F-B4DE-E61289249F89}" dt="2024-01-22T16:18:12.013" v="6709" actId="20577"/>
          <ac:spMkLst>
            <pc:docMk/>
            <pc:sldMk cId="1158040246" sldId="434"/>
            <ac:spMk id="7" creationId="{F239BE17-F9EA-CEAC-47C4-D49DE9A3D65E}"/>
          </ac:spMkLst>
        </pc:spChg>
        <pc:spChg chg="add mod ord">
          <ac:chgData name="Nathan Clouse" userId="8cef2679-35de-4422-b8cb-c69155b58feb" providerId="ADAL" clId="{8AC0F74E-54D1-4C9F-B4DE-E61289249F89}" dt="2024-01-22T16:20:02.908" v="6806" actId="20577"/>
          <ac:spMkLst>
            <pc:docMk/>
            <pc:sldMk cId="1158040246" sldId="434"/>
            <ac:spMk id="8" creationId="{334C425B-223C-2520-7A6B-6921F1FFDFFE}"/>
          </ac:spMkLst>
        </pc:spChg>
        <pc:picChg chg="add mod">
          <ac:chgData name="Nathan Clouse" userId="8cef2679-35de-4422-b8cb-c69155b58feb" providerId="ADAL" clId="{8AC0F74E-54D1-4C9F-B4DE-E61289249F89}" dt="2024-01-25T01:23:12.334" v="7550" actId="1076"/>
          <ac:picMkLst>
            <pc:docMk/>
            <pc:sldMk cId="1158040246" sldId="434"/>
            <ac:picMk id="29698" creationId="{7D250BB6-CB0C-6E4F-E3A0-A5B39A78DF9D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23:48.963" v="7553" actId="1076"/>
        <pc:sldMkLst>
          <pc:docMk/>
          <pc:sldMk cId="372465850" sldId="435"/>
        </pc:sldMkLst>
        <pc:spChg chg="del mod ord">
          <ac:chgData name="Nathan Clouse" userId="8cef2679-35de-4422-b8cb-c69155b58feb" providerId="ADAL" clId="{8AC0F74E-54D1-4C9F-B4DE-E61289249F89}" dt="2024-01-22T16:21:19.600" v="6808" actId="700"/>
          <ac:spMkLst>
            <pc:docMk/>
            <pc:sldMk cId="372465850" sldId="435"/>
            <ac:spMk id="2" creationId="{A720DAA4-8D9C-26BF-BBD2-E533F6A72EB8}"/>
          </ac:spMkLst>
        </pc:spChg>
        <pc:spChg chg="del">
          <ac:chgData name="Nathan Clouse" userId="8cef2679-35de-4422-b8cb-c69155b58feb" providerId="ADAL" clId="{8AC0F74E-54D1-4C9F-B4DE-E61289249F89}" dt="2024-01-22T16:21:19.600" v="6808" actId="700"/>
          <ac:spMkLst>
            <pc:docMk/>
            <pc:sldMk cId="372465850" sldId="435"/>
            <ac:spMk id="3" creationId="{66678BCA-1888-C0B4-3766-6DD1A9473CA2}"/>
          </ac:spMkLst>
        </pc:spChg>
        <pc:spChg chg="del mod ord">
          <ac:chgData name="Nathan Clouse" userId="8cef2679-35de-4422-b8cb-c69155b58feb" providerId="ADAL" clId="{8AC0F74E-54D1-4C9F-B4DE-E61289249F89}" dt="2024-01-22T16:21:19.600" v="6808" actId="700"/>
          <ac:spMkLst>
            <pc:docMk/>
            <pc:sldMk cId="372465850" sldId="435"/>
            <ac:spMk id="4" creationId="{DDF25BCE-7BCC-67BD-F380-92A5FB169CC2}"/>
          </ac:spMkLst>
        </pc:spChg>
        <pc:spChg chg="del">
          <ac:chgData name="Nathan Clouse" userId="8cef2679-35de-4422-b8cb-c69155b58feb" providerId="ADAL" clId="{8AC0F74E-54D1-4C9F-B4DE-E61289249F89}" dt="2024-01-22T16:21:19.600" v="6808" actId="700"/>
          <ac:spMkLst>
            <pc:docMk/>
            <pc:sldMk cId="372465850" sldId="435"/>
            <ac:spMk id="5" creationId="{1248D07F-FEDB-F3AF-3EB3-533454B4DD85}"/>
          </ac:spMkLst>
        </pc:spChg>
        <pc:spChg chg="del">
          <ac:chgData name="Nathan Clouse" userId="8cef2679-35de-4422-b8cb-c69155b58feb" providerId="ADAL" clId="{8AC0F74E-54D1-4C9F-B4DE-E61289249F89}" dt="2024-01-22T16:21:19.600" v="6808" actId="700"/>
          <ac:spMkLst>
            <pc:docMk/>
            <pc:sldMk cId="372465850" sldId="435"/>
            <ac:spMk id="6" creationId="{BCF8B1FB-F4D6-781A-7543-9B4BF7834CBB}"/>
          </ac:spMkLst>
        </pc:spChg>
        <pc:spChg chg="add mod ord">
          <ac:chgData name="Nathan Clouse" userId="8cef2679-35de-4422-b8cb-c69155b58feb" providerId="ADAL" clId="{8AC0F74E-54D1-4C9F-B4DE-E61289249F89}" dt="2024-01-22T16:21:26.228" v="6830" actId="20577"/>
          <ac:spMkLst>
            <pc:docMk/>
            <pc:sldMk cId="372465850" sldId="435"/>
            <ac:spMk id="7" creationId="{81C1B05B-1F30-7214-19A3-5D9DFF1DE192}"/>
          </ac:spMkLst>
        </pc:spChg>
        <pc:spChg chg="add mod ord">
          <ac:chgData name="Nathan Clouse" userId="8cef2679-35de-4422-b8cb-c69155b58feb" providerId="ADAL" clId="{8AC0F74E-54D1-4C9F-B4DE-E61289249F89}" dt="2024-01-22T16:21:42.941" v="6908" actId="20577"/>
          <ac:spMkLst>
            <pc:docMk/>
            <pc:sldMk cId="372465850" sldId="435"/>
            <ac:spMk id="8" creationId="{D4F3EB54-B944-0D4E-5660-7411833E464D}"/>
          </ac:spMkLst>
        </pc:spChg>
        <pc:picChg chg="add mod">
          <ac:chgData name="Nathan Clouse" userId="8cef2679-35de-4422-b8cb-c69155b58feb" providerId="ADAL" clId="{8AC0F74E-54D1-4C9F-B4DE-E61289249F89}" dt="2024-01-25T01:23:48.963" v="7553" actId="1076"/>
          <ac:picMkLst>
            <pc:docMk/>
            <pc:sldMk cId="372465850" sldId="435"/>
            <ac:picMk id="30722" creationId="{A928E756-F18E-605A-67F4-BF3501F88791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5T01:25:05.236" v="7555" actId="14100"/>
        <pc:sldMkLst>
          <pc:docMk/>
          <pc:sldMk cId="2565032618" sldId="436"/>
        </pc:sldMkLst>
        <pc:spChg chg="del mod ord">
          <ac:chgData name="Nathan Clouse" userId="8cef2679-35de-4422-b8cb-c69155b58feb" providerId="ADAL" clId="{8AC0F74E-54D1-4C9F-B4DE-E61289249F89}" dt="2024-01-22T16:22:15.849" v="6910" actId="700"/>
          <ac:spMkLst>
            <pc:docMk/>
            <pc:sldMk cId="2565032618" sldId="436"/>
            <ac:spMk id="2" creationId="{71F07888-77AD-9E00-5829-3337C4CE6D7A}"/>
          </ac:spMkLst>
        </pc:spChg>
        <pc:spChg chg="del">
          <ac:chgData name="Nathan Clouse" userId="8cef2679-35de-4422-b8cb-c69155b58feb" providerId="ADAL" clId="{8AC0F74E-54D1-4C9F-B4DE-E61289249F89}" dt="2024-01-22T16:22:15.849" v="6910" actId="700"/>
          <ac:spMkLst>
            <pc:docMk/>
            <pc:sldMk cId="2565032618" sldId="436"/>
            <ac:spMk id="3" creationId="{AD7982B6-A5C8-9BA6-EE12-E61F4E4D8C5F}"/>
          </ac:spMkLst>
        </pc:spChg>
        <pc:spChg chg="del mod ord">
          <ac:chgData name="Nathan Clouse" userId="8cef2679-35de-4422-b8cb-c69155b58feb" providerId="ADAL" clId="{8AC0F74E-54D1-4C9F-B4DE-E61289249F89}" dt="2024-01-22T16:22:15.849" v="6910" actId="700"/>
          <ac:spMkLst>
            <pc:docMk/>
            <pc:sldMk cId="2565032618" sldId="436"/>
            <ac:spMk id="4" creationId="{6E439FB9-4C6A-931D-F887-53CEBDE946E1}"/>
          </ac:spMkLst>
        </pc:spChg>
        <pc:spChg chg="del">
          <ac:chgData name="Nathan Clouse" userId="8cef2679-35de-4422-b8cb-c69155b58feb" providerId="ADAL" clId="{8AC0F74E-54D1-4C9F-B4DE-E61289249F89}" dt="2024-01-22T16:22:15.849" v="6910" actId="700"/>
          <ac:spMkLst>
            <pc:docMk/>
            <pc:sldMk cId="2565032618" sldId="436"/>
            <ac:spMk id="5" creationId="{7452E7A2-3990-6A40-7876-F54986E4440F}"/>
          </ac:spMkLst>
        </pc:spChg>
        <pc:spChg chg="del">
          <ac:chgData name="Nathan Clouse" userId="8cef2679-35de-4422-b8cb-c69155b58feb" providerId="ADAL" clId="{8AC0F74E-54D1-4C9F-B4DE-E61289249F89}" dt="2024-01-22T16:22:15.849" v="6910" actId="700"/>
          <ac:spMkLst>
            <pc:docMk/>
            <pc:sldMk cId="2565032618" sldId="436"/>
            <ac:spMk id="6" creationId="{1FC0EA5D-7A42-C851-4093-DB5E62061CF3}"/>
          </ac:spMkLst>
        </pc:spChg>
        <pc:spChg chg="add mod ord">
          <ac:chgData name="Nathan Clouse" userId="8cef2679-35de-4422-b8cb-c69155b58feb" providerId="ADAL" clId="{8AC0F74E-54D1-4C9F-B4DE-E61289249F89}" dt="2024-01-22T16:22:25.034" v="6955" actId="20577"/>
          <ac:spMkLst>
            <pc:docMk/>
            <pc:sldMk cId="2565032618" sldId="436"/>
            <ac:spMk id="7" creationId="{DE45CF21-76D7-BE23-606D-83DBF8BBF86A}"/>
          </ac:spMkLst>
        </pc:spChg>
        <pc:spChg chg="add mod ord">
          <ac:chgData name="Nathan Clouse" userId="8cef2679-35de-4422-b8cb-c69155b58feb" providerId="ADAL" clId="{8AC0F74E-54D1-4C9F-B4DE-E61289249F89}" dt="2024-01-22T16:23:15.844" v="7023" actId="20577"/>
          <ac:spMkLst>
            <pc:docMk/>
            <pc:sldMk cId="2565032618" sldId="436"/>
            <ac:spMk id="8" creationId="{52B00756-23EA-4AB8-AA75-6618B6E30C6B}"/>
          </ac:spMkLst>
        </pc:spChg>
        <pc:picChg chg="add mod">
          <ac:chgData name="Nathan Clouse" userId="8cef2679-35de-4422-b8cb-c69155b58feb" providerId="ADAL" clId="{8AC0F74E-54D1-4C9F-B4DE-E61289249F89}" dt="2024-01-25T01:25:05.236" v="7555" actId="14100"/>
          <ac:picMkLst>
            <pc:docMk/>
            <pc:sldMk cId="2565032618" sldId="436"/>
            <ac:picMk id="31746" creationId="{82FE4049-0BF0-A5AC-D508-64A891569AAB}"/>
          </ac:picMkLst>
        </pc:picChg>
      </pc:sldChg>
      <pc:sldChg chg="addSp delSp modSp new mod modClrScheme chgLayout">
        <pc:chgData name="Nathan Clouse" userId="8cef2679-35de-4422-b8cb-c69155b58feb" providerId="ADAL" clId="{8AC0F74E-54D1-4C9F-B4DE-E61289249F89}" dt="2024-01-22T16:27:49.706" v="7074" actId="20577"/>
        <pc:sldMkLst>
          <pc:docMk/>
          <pc:sldMk cId="1398523592" sldId="437"/>
        </pc:sldMkLst>
        <pc:spChg chg="del mod ord">
          <ac:chgData name="Nathan Clouse" userId="8cef2679-35de-4422-b8cb-c69155b58feb" providerId="ADAL" clId="{8AC0F74E-54D1-4C9F-B4DE-E61289249F89}" dt="2024-01-22T16:23:26.814" v="7025" actId="700"/>
          <ac:spMkLst>
            <pc:docMk/>
            <pc:sldMk cId="1398523592" sldId="437"/>
            <ac:spMk id="2" creationId="{7A7A33FF-31E4-D3C4-0115-0297F5525749}"/>
          </ac:spMkLst>
        </pc:spChg>
        <pc:spChg chg="del">
          <ac:chgData name="Nathan Clouse" userId="8cef2679-35de-4422-b8cb-c69155b58feb" providerId="ADAL" clId="{8AC0F74E-54D1-4C9F-B4DE-E61289249F89}" dt="2024-01-22T16:23:26.814" v="7025" actId="700"/>
          <ac:spMkLst>
            <pc:docMk/>
            <pc:sldMk cId="1398523592" sldId="437"/>
            <ac:spMk id="3" creationId="{7A607F4C-B478-A8AA-F330-150B12C167C7}"/>
          </ac:spMkLst>
        </pc:spChg>
        <pc:spChg chg="del mod ord">
          <ac:chgData name="Nathan Clouse" userId="8cef2679-35de-4422-b8cb-c69155b58feb" providerId="ADAL" clId="{8AC0F74E-54D1-4C9F-B4DE-E61289249F89}" dt="2024-01-22T16:23:26.814" v="7025" actId="700"/>
          <ac:spMkLst>
            <pc:docMk/>
            <pc:sldMk cId="1398523592" sldId="437"/>
            <ac:spMk id="4" creationId="{5B374703-C20C-B200-37E8-6428CC81460E}"/>
          </ac:spMkLst>
        </pc:spChg>
        <pc:spChg chg="del">
          <ac:chgData name="Nathan Clouse" userId="8cef2679-35de-4422-b8cb-c69155b58feb" providerId="ADAL" clId="{8AC0F74E-54D1-4C9F-B4DE-E61289249F89}" dt="2024-01-22T16:23:26.814" v="7025" actId="700"/>
          <ac:spMkLst>
            <pc:docMk/>
            <pc:sldMk cId="1398523592" sldId="437"/>
            <ac:spMk id="5" creationId="{4DBC2AAF-4AB6-F091-7F10-39DE8D1A8C99}"/>
          </ac:spMkLst>
        </pc:spChg>
        <pc:spChg chg="del">
          <ac:chgData name="Nathan Clouse" userId="8cef2679-35de-4422-b8cb-c69155b58feb" providerId="ADAL" clId="{8AC0F74E-54D1-4C9F-B4DE-E61289249F89}" dt="2024-01-22T16:23:26.814" v="7025" actId="700"/>
          <ac:spMkLst>
            <pc:docMk/>
            <pc:sldMk cId="1398523592" sldId="437"/>
            <ac:spMk id="6" creationId="{22795E8E-554D-D850-5F7C-B54F916CA883}"/>
          </ac:spMkLst>
        </pc:spChg>
        <pc:spChg chg="add mod ord">
          <ac:chgData name="Nathan Clouse" userId="8cef2679-35de-4422-b8cb-c69155b58feb" providerId="ADAL" clId="{8AC0F74E-54D1-4C9F-B4DE-E61289249F89}" dt="2024-01-22T16:23:33.749" v="7061" actId="20577"/>
          <ac:spMkLst>
            <pc:docMk/>
            <pc:sldMk cId="1398523592" sldId="437"/>
            <ac:spMk id="7" creationId="{DF89C100-027C-82D7-4E66-6191AF098B6B}"/>
          </ac:spMkLst>
        </pc:spChg>
        <pc:spChg chg="add mod ord">
          <ac:chgData name="Nathan Clouse" userId="8cef2679-35de-4422-b8cb-c69155b58feb" providerId="ADAL" clId="{8AC0F74E-54D1-4C9F-B4DE-E61289249F89}" dt="2024-01-22T16:27:49.706" v="7074" actId="20577"/>
          <ac:spMkLst>
            <pc:docMk/>
            <pc:sldMk cId="1398523592" sldId="437"/>
            <ac:spMk id="8" creationId="{6AE319E4-E59F-96EC-3354-CE3CC3520A99}"/>
          </ac:spMkLst>
        </pc:spChg>
      </pc:sldChg>
      <pc:sldChg chg="addSp delSp modSp new mod modClrScheme chgLayout">
        <pc:chgData name="Nathan Clouse" userId="8cef2679-35de-4422-b8cb-c69155b58feb" providerId="ADAL" clId="{8AC0F74E-54D1-4C9F-B4DE-E61289249F89}" dt="2024-01-22T16:34:17.202" v="7245" actId="20577"/>
        <pc:sldMkLst>
          <pc:docMk/>
          <pc:sldMk cId="783336849" sldId="438"/>
        </pc:sldMkLst>
        <pc:spChg chg="del mod ord">
          <ac:chgData name="Nathan Clouse" userId="8cef2679-35de-4422-b8cb-c69155b58feb" providerId="ADAL" clId="{8AC0F74E-54D1-4C9F-B4DE-E61289249F89}" dt="2024-01-22T16:33:02.367" v="7076" actId="700"/>
          <ac:spMkLst>
            <pc:docMk/>
            <pc:sldMk cId="783336849" sldId="438"/>
            <ac:spMk id="2" creationId="{63E4A2AB-1A3A-3031-96A3-054CDAAEA1FD}"/>
          </ac:spMkLst>
        </pc:spChg>
        <pc:spChg chg="del">
          <ac:chgData name="Nathan Clouse" userId="8cef2679-35de-4422-b8cb-c69155b58feb" providerId="ADAL" clId="{8AC0F74E-54D1-4C9F-B4DE-E61289249F89}" dt="2024-01-22T16:33:02.367" v="7076" actId="700"/>
          <ac:spMkLst>
            <pc:docMk/>
            <pc:sldMk cId="783336849" sldId="438"/>
            <ac:spMk id="3" creationId="{9180916F-7157-268A-3D29-73FC30CE8B82}"/>
          </ac:spMkLst>
        </pc:spChg>
        <pc:spChg chg="del mod ord">
          <ac:chgData name="Nathan Clouse" userId="8cef2679-35de-4422-b8cb-c69155b58feb" providerId="ADAL" clId="{8AC0F74E-54D1-4C9F-B4DE-E61289249F89}" dt="2024-01-22T16:33:02.367" v="7076" actId="700"/>
          <ac:spMkLst>
            <pc:docMk/>
            <pc:sldMk cId="783336849" sldId="438"/>
            <ac:spMk id="4" creationId="{9A55EADF-BA0B-DB17-BBB4-F7E9A34C0782}"/>
          </ac:spMkLst>
        </pc:spChg>
        <pc:spChg chg="del">
          <ac:chgData name="Nathan Clouse" userId="8cef2679-35de-4422-b8cb-c69155b58feb" providerId="ADAL" clId="{8AC0F74E-54D1-4C9F-B4DE-E61289249F89}" dt="2024-01-22T16:33:02.367" v="7076" actId="700"/>
          <ac:spMkLst>
            <pc:docMk/>
            <pc:sldMk cId="783336849" sldId="438"/>
            <ac:spMk id="5" creationId="{A758D0FD-06DD-5D36-BF72-A7928AF3487F}"/>
          </ac:spMkLst>
        </pc:spChg>
        <pc:spChg chg="del">
          <ac:chgData name="Nathan Clouse" userId="8cef2679-35de-4422-b8cb-c69155b58feb" providerId="ADAL" clId="{8AC0F74E-54D1-4C9F-B4DE-E61289249F89}" dt="2024-01-22T16:33:02.367" v="7076" actId="700"/>
          <ac:spMkLst>
            <pc:docMk/>
            <pc:sldMk cId="783336849" sldId="438"/>
            <ac:spMk id="6" creationId="{DEB40B7E-F160-8797-A627-CA2BE85A11B1}"/>
          </ac:spMkLst>
        </pc:spChg>
        <pc:spChg chg="add mod ord">
          <ac:chgData name="Nathan Clouse" userId="8cef2679-35de-4422-b8cb-c69155b58feb" providerId="ADAL" clId="{8AC0F74E-54D1-4C9F-B4DE-E61289249F89}" dt="2024-01-22T16:33:10.130" v="7117" actId="20577"/>
          <ac:spMkLst>
            <pc:docMk/>
            <pc:sldMk cId="783336849" sldId="438"/>
            <ac:spMk id="7" creationId="{B5969F21-B3C7-2C22-AAF9-E89BB272B187}"/>
          </ac:spMkLst>
        </pc:spChg>
        <pc:spChg chg="add mod ord">
          <ac:chgData name="Nathan Clouse" userId="8cef2679-35de-4422-b8cb-c69155b58feb" providerId="ADAL" clId="{8AC0F74E-54D1-4C9F-B4DE-E61289249F89}" dt="2024-01-22T16:34:17.202" v="7245" actId="20577"/>
          <ac:spMkLst>
            <pc:docMk/>
            <pc:sldMk cId="783336849" sldId="438"/>
            <ac:spMk id="8" creationId="{7AEAF361-EE5C-B32A-034D-62CEB2432E02}"/>
          </ac:spMkLst>
        </pc:spChg>
      </pc:sldChg>
      <pc:sldChg chg="addSp delSp modSp new mod modClrScheme chgLayout">
        <pc:chgData name="Nathan Clouse" userId="8cef2679-35de-4422-b8cb-c69155b58feb" providerId="ADAL" clId="{8AC0F74E-54D1-4C9F-B4DE-E61289249F89}" dt="2024-01-22T16:35:52.315" v="7423" actId="20577"/>
        <pc:sldMkLst>
          <pc:docMk/>
          <pc:sldMk cId="2170519612" sldId="439"/>
        </pc:sldMkLst>
        <pc:spChg chg="del mod ord">
          <ac:chgData name="Nathan Clouse" userId="8cef2679-35de-4422-b8cb-c69155b58feb" providerId="ADAL" clId="{8AC0F74E-54D1-4C9F-B4DE-E61289249F89}" dt="2024-01-22T16:34:29.904" v="7247" actId="700"/>
          <ac:spMkLst>
            <pc:docMk/>
            <pc:sldMk cId="2170519612" sldId="439"/>
            <ac:spMk id="2" creationId="{4ED50E44-D184-E75D-BC00-CE7D27ACB94B}"/>
          </ac:spMkLst>
        </pc:spChg>
        <pc:spChg chg="del mod ord">
          <ac:chgData name="Nathan Clouse" userId="8cef2679-35de-4422-b8cb-c69155b58feb" providerId="ADAL" clId="{8AC0F74E-54D1-4C9F-B4DE-E61289249F89}" dt="2024-01-22T16:34:29.904" v="7247" actId="700"/>
          <ac:spMkLst>
            <pc:docMk/>
            <pc:sldMk cId="2170519612" sldId="439"/>
            <ac:spMk id="3" creationId="{7F48598E-05D2-9C4F-049A-E1BC9E308823}"/>
          </ac:spMkLst>
        </pc:spChg>
        <pc:spChg chg="add mod ord">
          <ac:chgData name="Nathan Clouse" userId="8cef2679-35de-4422-b8cb-c69155b58feb" providerId="ADAL" clId="{8AC0F74E-54D1-4C9F-B4DE-E61289249F89}" dt="2024-01-22T16:34:39.626" v="7267" actId="20577"/>
          <ac:spMkLst>
            <pc:docMk/>
            <pc:sldMk cId="2170519612" sldId="439"/>
            <ac:spMk id="4" creationId="{8E444A95-3592-BAC8-899B-FC94E3ECEC48}"/>
          </ac:spMkLst>
        </pc:spChg>
        <pc:spChg chg="add mod ord">
          <ac:chgData name="Nathan Clouse" userId="8cef2679-35de-4422-b8cb-c69155b58feb" providerId="ADAL" clId="{8AC0F74E-54D1-4C9F-B4DE-E61289249F89}" dt="2024-01-22T16:34:42.473" v="7275" actId="20577"/>
          <ac:spMkLst>
            <pc:docMk/>
            <pc:sldMk cId="2170519612" sldId="439"/>
            <ac:spMk id="5" creationId="{970F881C-6039-8CF4-C88C-D79EE813493F}"/>
          </ac:spMkLst>
        </pc:spChg>
        <pc:spChg chg="add mod ord">
          <ac:chgData name="Nathan Clouse" userId="8cef2679-35de-4422-b8cb-c69155b58feb" providerId="ADAL" clId="{8AC0F74E-54D1-4C9F-B4DE-E61289249F89}" dt="2024-01-22T16:35:52.315" v="7423" actId="20577"/>
          <ac:spMkLst>
            <pc:docMk/>
            <pc:sldMk cId="2170519612" sldId="439"/>
            <ac:spMk id="6" creationId="{B341FB67-8B95-12BE-2306-94012F423B1F}"/>
          </ac:spMkLst>
        </pc:spChg>
        <pc:spChg chg="add mod ord">
          <ac:chgData name="Nathan Clouse" userId="8cef2679-35de-4422-b8cb-c69155b58feb" providerId="ADAL" clId="{8AC0F74E-54D1-4C9F-B4DE-E61289249F89}" dt="2024-01-22T16:35:09.978" v="7340" actId="20577"/>
          <ac:spMkLst>
            <pc:docMk/>
            <pc:sldMk cId="2170519612" sldId="439"/>
            <ac:spMk id="7" creationId="{D3D9D89E-247F-F7BD-F6B0-119E9356BDAC}"/>
          </ac:spMkLst>
        </pc:spChg>
        <pc:spChg chg="add mod ord">
          <ac:chgData name="Nathan Clouse" userId="8cef2679-35de-4422-b8cb-c69155b58feb" providerId="ADAL" clId="{8AC0F74E-54D1-4C9F-B4DE-E61289249F89}" dt="2024-01-22T16:35:45.243" v="7396" actId="20577"/>
          <ac:spMkLst>
            <pc:docMk/>
            <pc:sldMk cId="2170519612" sldId="439"/>
            <ac:spMk id="8" creationId="{02123618-6621-8773-7A36-600D073FED2A}"/>
          </ac:spMkLst>
        </pc:spChg>
      </pc:sldChg>
      <pc:sldChg chg="addSp delSp modSp new mod modClrScheme chgLayout">
        <pc:chgData name="Nathan Clouse" userId="8cef2679-35de-4422-b8cb-c69155b58feb" providerId="ADAL" clId="{8AC0F74E-54D1-4C9F-B4DE-E61289249F89}" dt="2024-01-25T00:58:52.235" v="7495" actId="1035"/>
        <pc:sldMkLst>
          <pc:docMk/>
          <pc:sldMk cId="1612816977" sldId="440"/>
        </pc:sldMkLst>
        <pc:spChg chg="del">
          <ac:chgData name="Nathan Clouse" userId="8cef2679-35de-4422-b8cb-c69155b58feb" providerId="ADAL" clId="{8AC0F74E-54D1-4C9F-B4DE-E61289249F89}" dt="2024-01-25T00:58:37.350" v="7484" actId="700"/>
          <ac:spMkLst>
            <pc:docMk/>
            <pc:sldMk cId="1612816977" sldId="440"/>
            <ac:spMk id="2" creationId="{DB9B850D-689E-6850-5FCE-3AF1B08B0221}"/>
          </ac:spMkLst>
        </pc:spChg>
        <pc:spChg chg="del">
          <ac:chgData name="Nathan Clouse" userId="8cef2679-35de-4422-b8cb-c69155b58feb" providerId="ADAL" clId="{8AC0F74E-54D1-4C9F-B4DE-E61289249F89}" dt="2024-01-25T00:58:37.350" v="7484" actId="700"/>
          <ac:spMkLst>
            <pc:docMk/>
            <pc:sldMk cId="1612816977" sldId="440"/>
            <ac:spMk id="3" creationId="{089DABB3-46DC-F4AC-5107-3EF3CD0189BB}"/>
          </ac:spMkLst>
        </pc:spChg>
        <pc:spChg chg="del">
          <ac:chgData name="Nathan Clouse" userId="8cef2679-35de-4422-b8cb-c69155b58feb" providerId="ADAL" clId="{8AC0F74E-54D1-4C9F-B4DE-E61289249F89}" dt="2024-01-25T00:58:37.350" v="7484" actId="700"/>
          <ac:spMkLst>
            <pc:docMk/>
            <pc:sldMk cId="1612816977" sldId="440"/>
            <ac:spMk id="4" creationId="{10AF9E3D-7D88-262C-0FA1-8BF94952227C}"/>
          </ac:spMkLst>
        </pc:spChg>
        <pc:picChg chg="add mod">
          <ac:chgData name="Nathan Clouse" userId="8cef2679-35de-4422-b8cb-c69155b58feb" providerId="ADAL" clId="{8AC0F74E-54D1-4C9F-B4DE-E61289249F89}" dt="2024-01-25T00:58:52.235" v="7495" actId="1035"/>
          <ac:picMkLst>
            <pc:docMk/>
            <pc:sldMk cId="1612816977" sldId="440"/>
            <ac:picMk id="5" creationId="{28B5B734-D148-1A21-F1CD-CA90833C167B}"/>
          </ac:picMkLst>
        </pc:picChg>
      </pc:sldChg>
      <pc:sldMasterChg chg="modSldLayout">
        <pc:chgData name="Nathan Clouse" userId="8cef2679-35de-4422-b8cb-c69155b58feb" providerId="ADAL" clId="{8AC0F74E-54D1-4C9F-B4DE-E61289249F89}" dt="2024-01-11T10:19:54.561" v="3297" actId="478"/>
        <pc:sldMasterMkLst>
          <pc:docMk/>
          <pc:sldMasterMk cId="2470985139" sldId="2147483648"/>
        </pc:sldMasterMkLst>
        <pc:sldLayoutChg chg="delSp mod">
          <pc:chgData name="Nathan Clouse" userId="8cef2679-35de-4422-b8cb-c69155b58feb" providerId="ADAL" clId="{8AC0F74E-54D1-4C9F-B4DE-E61289249F89}" dt="2024-01-11T10:19:54.561" v="3297" actId="478"/>
          <pc:sldLayoutMkLst>
            <pc:docMk/>
            <pc:sldMasterMk cId="2470985139" sldId="2147483648"/>
            <pc:sldLayoutMk cId="4253796026" sldId="2147483649"/>
          </pc:sldLayoutMkLst>
          <pc:picChg chg="del">
            <ac:chgData name="Nathan Clouse" userId="8cef2679-35de-4422-b8cb-c69155b58feb" providerId="ADAL" clId="{8AC0F74E-54D1-4C9F-B4DE-E61289249F89}" dt="2024-01-11T10:19:54.561" v="3297" actId="478"/>
            <ac:picMkLst>
              <pc:docMk/>
              <pc:sldMasterMk cId="2470985139" sldId="2147483648"/>
              <pc:sldLayoutMk cId="4253796026" sldId="2147483649"/>
              <ac:picMk id="8" creationId="{7AC5A463-A76B-48B4-8F44-E4234C783C0F}"/>
            </ac:picMkLst>
          </pc:picChg>
        </pc:sldLayoutChg>
      </pc:sldMasterChg>
    </pc:docChg>
  </pc:docChgLst>
  <pc:docChgLst>
    <pc:chgData name="Nathan Clouse" userId="60190519-0423-46ec-ac65-f82d83ecfd9c" providerId="ADAL" clId="{5124B6E0-352A-462C-AFC1-42B8D1CB099A}"/>
    <pc:docChg chg="undo custSel addSld delSld modSld sldOrd modMainMaster">
      <pc:chgData name="Nathan Clouse" userId="60190519-0423-46ec-ac65-f82d83ecfd9c" providerId="ADAL" clId="{5124B6E0-352A-462C-AFC1-42B8D1CB099A}" dt="2021-10-10T04:30:55.789" v="12212"/>
      <pc:docMkLst>
        <pc:docMk/>
      </pc:docMkLst>
      <pc:sldChg chg="modSp mod">
        <pc:chgData name="Nathan Clouse" userId="60190519-0423-46ec-ac65-f82d83ecfd9c" providerId="ADAL" clId="{5124B6E0-352A-462C-AFC1-42B8D1CB099A}" dt="2021-08-10T01:24:26.741" v="3"/>
        <pc:sldMkLst>
          <pc:docMk/>
          <pc:sldMk cId="2677310114" sldId="256"/>
        </pc:sldMkLst>
        <pc:spChg chg="mod">
          <ac:chgData name="Nathan Clouse" userId="60190519-0423-46ec-ac65-f82d83ecfd9c" providerId="ADAL" clId="{5124B6E0-352A-462C-AFC1-42B8D1CB099A}" dt="2021-08-10T01:24:26.741" v="3"/>
          <ac:spMkLst>
            <pc:docMk/>
            <pc:sldMk cId="2677310114" sldId="256"/>
            <ac:spMk id="2" creationId="{3639132D-C6AF-4868-86BB-AFD11D730A41}"/>
          </ac:spMkLst>
        </pc:spChg>
      </pc:sldChg>
      <pc:sldChg chg="modSp mod">
        <pc:chgData name="Nathan Clouse" userId="60190519-0423-46ec-ac65-f82d83ecfd9c" providerId="ADAL" clId="{5124B6E0-352A-462C-AFC1-42B8D1CB099A}" dt="2021-10-10T04:30:55.789" v="12212"/>
        <pc:sldMkLst>
          <pc:docMk/>
          <pc:sldMk cId="2188128926" sldId="257"/>
        </pc:sldMkLst>
        <pc:spChg chg="mod">
          <ac:chgData name="Nathan Clouse" userId="60190519-0423-46ec-ac65-f82d83ecfd9c" providerId="ADAL" clId="{5124B6E0-352A-462C-AFC1-42B8D1CB099A}" dt="2021-10-10T04:30:55.789" v="12212"/>
          <ac:spMkLst>
            <pc:docMk/>
            <pc:sldMk cId="2188128926" sldId="257"/>
            <ac:spMk id="3" creationId="{914A226C-99BE-470E-A094-D1878D7487EA}"/>
          </ac:spMkLst>
        </pc:spChg>
      </pc:sldChg>
      <pc:sldChg chg="modSp mod modAnim">
        <pc:chgData name="Nathan Clouse" userId="60190519-0423-46ec-ac65-f82d83ecfd9c" providerId="ADAL" clId="{5124B6E0-352A-462C-AFC1-42B8D1CB099A}" dt="2021-09-20T03:21:41.795" v="12042"/>
        <pc:sldMkLst>
          <pc:docMk/>
          <pc:sldMk cId="1779364837" sldId="258"/>
        </pc:sldMkLst>
        <pc:spChg chg="mod">
          <ac:chgData name="Nathan Clouse" userId="60190519-0423-46ec-ac65-f82d83ecfd9c" providerId="ADAL" clId="{5124B6E0-352A-462C-AFC1-42B8D1CB099A}" dt="2021-08-10T01:25:00.906" v="32" actId="20577"/>
          <ac:spMkLst>
            <pc:docMk/>
            <pc:sldMk cId="1779364837" sldId="258"/>
            <ac:spMk id="2" creationId="{3F2EBB4F-D439-447F-859C-4822BF1A525D}"/>
          </ac:spMkLst>
        </pc:spChg>
        <pc:spChg chg="mod">
          <ac:chgData name="Nathan Clouse" userId="60190519-0423-46ec-ac65-f82d83ecfd9c" providerId="ADAL" clId="{5124B6E0-352A-462C-AFC1-42B8D1CB099A}" dt="2021-08-10T02:02:47.758" v="1680" actId="20577"/>
          <ac:spMkLst>
            <pc:docMk/>
            <pc:sldMk cId="1779364837" sldId="258"/>
            <ac:spMk id="3" creationId="{1F0B3AC4-F231-45DD-A420-F921D8FEBEFA}"/>
          </ac:spMkLst>
        </pc:spChg>
        <pc:spChg chg="mod">
          <ac:chgData name="Nathan Clouse" userId="60190519-0423-46ec-ac65-f82d83ecfd9c" providerId="ADAL" clId="{5124B6E0-352A-462C-AFC1-42B8D1CB099A}" dt="2021-08-10T02:02:46.800" v="1677" actId="27636"/>
          <ac:spMkLst>
            <pc:docMk/>
            <pc:sldMk cId="1779364837" sldId="258"/>
            <ac:spMk id="4" creationId="{1C54D952-CE04-4E99-A10D-4361142AE310}"/>
          </ac:spMkLst>
        </pc:spChg>
      </pc:sldChg>
      <pc:sldChg chg="del">
        <pc:chgData name="Nathan Clouse" userId="60190519-0423-46ec-ac65-f82d83ecfd9c" providerId="ADAL" clId="{5124B6E0-352A-462C-AFC1-42B8D1CB099A}" dt="2021-08-23T03:55:48.443" v="3086" actId="47"/>
        <pc:sldMkLst>
          <pc:docMk/>
          <pc:sldMk cId="2417375187" sldId="259"/>
        </pc:sldMkLst>
      </pc:sldChg>
      <pc:sldChg chg="del">
        <pc:chgData name="Nathan Clouse" userId="60190519-0423-46ec-ac65-f82d83ecfd9c" providerId="ADAL" clId="{5124B6E0-352A-462C-AFC1-42B8D1CB099A}" dt="2021-08-23T03:55:48.443" v="3086" actId="47"/>
        <pc:sldMkLst>
          <pc:docMk/>
          <pc:sldMk cId="3960469808" sldId="260"/>
        </pc:sldMkLst>
      </pc:sldChg>
      <pc:sldChg chg="del">
        <pc:chgData name="Nathan Clouse" userId="60190519-0423-46ec-ac65-f82d83ecfd9c" providerId="ADAL" clId="{5124B6E0-352A-462C-AFC1-42B8D1CB099A}" dt="2021-09-13T03:34:27.662" v="11954" actId="47"/>
        <pc:sldMkLst>
          <pc:docMk/>
          <pc:sldMk cId="3309112053" sldId="261"/>
        </pc:sldMkLst>
      </pc:sldChg>
      <pc:sldChg chg="del">
        <pc:chgData name="Nathan Clouse" userId="60190519-0423-46ec-ac65-f82d83ecfd9c" providerId="ADAL" clId="{5124B6E0-352A-462C-AFC1-42B8D1CB099A}" dt="2021-10-03T03:35:27.791" v="12203" actId="47"/>
        <pc:sldMkLst>
          <pc:docMk/>
          <pc:sldMk cId="748211040" sldId="262"/>
        </pc:sldMkLst>
      </pc:sldChg>
      <pc:sldChg chg="addSp delSp modSp new mod modAnim">
        <pc:chgData name="Nathan Clouse" userId="60190519-0423-46ec-ac65-f82d83ecfd9c" providerId="ADAL" clId="{5124B6E0-352A-462C-AFC1-42B8D1CB099A}" dt="2021-09-20T03:29:10.502" v="12073" actId="1076"/>
        <pc:sldMkLst>
          <pc:docMk/>
          <pc:sldMk cId="1766295116" sldId="263"/>
        </pc:sldMkLst>
        <pc:spChg chg="mod">
          <ac:chgData name="Nathan Clouse" userId="60190519-0423-46ec-ac65-f82d83ecfd9c" providerId="ADAL" clId="{5124B6E0-352A-462C-AFC1-42B8D1CB099A}" dt="2021-08-10T01:50:44.553" v="1204" actId="20577"/>
          <ac:spMkLst>
            <pc:docMk/>
            <pc:sldMk cId="1766295116" sldId="263"/>
            <ac:spMk id="2" creationId="{16927695-D593-48AA-A2E1-DBF9CA352A0C}"/>
          </ac:spMkLst>
        </pc:spChg>
        <pc:spChg chg="mod">
          <ac:chgData name="Nathan Clouse" userId="60190519-0423-46ec-ac65-f82d83ecfd9c" providerId="ADAL" clId="{5124B6E0-352A-462C-AFC1-42B8D1CB099A}" dt="2021-09-13T00:52:41.533" v="11804" actId="20577"/>
          <ac:spMkLst>
            <pc:docMk/>
            <pc:sldMk cId="1766295116" sldId="263"/>
            <ac:spMk id="3" creationId="{52CB92B0-22C8-4CFF-874C-33AB65888634}"/>
          </ac:spMkLst>
        </pc:spChg>
        <pc:spChg chg="del">
          <ac:chgData name="Nathan Clouse" userId="60190519-0423-46ec-ac65-f82d83ecfd9c" providerId="ADAL" clId="{5124B6E0-352A-462C-AFC1-42B8D1CB099A}" dt="2021-09-13T00:54:13.149" v="11805"/>
          <ac:spMkLst>
            <pc:docMk/>
            <pc:sldMk cId="1766295116" sldId="263"/>
            <ac:spMk id="4" creationId="{F8DCC732-F3EC-4D6C-83B4-CA92F1DC6A24}"/>
          </ac:spMkLst>
        </pc:spChg>
        <pc:spChg chg="add del mod">
          <ac:chgData name="Nathan Clouse" userId="60190519-0423-46ec-ac65-f82d83ecfd9c" providerId="ADAL" clId="{5124B6E0-352A-462C-AFC1-42B8D1CB099A}" dt="2021-09-13T00:54:21.493" v="11806"/>
          <ac:spMkLst>
            <pc:docMk/>
            <pc:sldMk cId="1766295116" sldId="263"/>
            <ac:spMk id="5" creationId="{397CD8FA-024A-4FF2-987D-D2EB2D996D06}"/>
          </ac:spMkLst>
        </pc:spChg>
        <pc:spChg chg="add del mod">
          <ac:chgData name="Nathan Clouse" userId="60190519-0423-46ec-ac65-f82d83ecfd9c" providerId="ADAL" clId="{5124B6E0-352A-462C-AFC1-42B8D1CB099A}" dt="2021-09-13T00:55:47.511" v="11807" actId="22"/>
          <ac:spMkLst>
            <pc:docMk/>
            <pc:sldMk cId="1766295116" sldId="263"/>
            <ac:spMk id="6" creationId="{840329FD-581D-4AE5-88BF-61AB8408975C}"/>
          </ac:spMkLst>
        </pc:spChg>
        <pc:spChg chg="add mod">
          <ac:chgData name="Nathan Clouse" userId="60190519-0423-46ec-ac65-f82d83ecfd9c" providerId="ADAL" clId="{5124B6E0-352A-462C-AFC1-42B8D1CB099A}" dt="2021-09-20T03:29:10.502" v="12073" actId="1076"/>
          <ac:spMkLst>
            <pc:docMk/>
            <pc:sldMk cId="1766295116" sldId="263"/>
            <ac:spMk id="6" creationId="{FC913B75-BE9A-4D5B-939A-D012CCB2D072}"/>
          </ac:spMkLst>
        </pc:spChg>
        <pc:picChg chg="add mod">
          <ac:chgData name="Nathan Clouse" userId="60190519-0423-46ec-ac65-f82d83ecfd9c" providerId="ADAL" clId="{5124B6E0-352A-462C-AFC1-42B8D1CB099A}" dt="2021-09-20T03:26:29.565" v="12047" actId="14100"/>
          <ac:picMkLst>
            <pc:docMk/>
            <pc:sldMk cId="1766295116" sldId="263"/>
            <ac:picMk id="4" creationId="{97E2065E-6484-4FB3-AF68-0131B27ADAF4}"/>
          </ac:picMkLst>
        </pc:picChg>
        <pc:picChg chg="add mod ord">
          <ac:chgData name="Nathan Clouse" userId="60190519-0423-46ec-ac65-f82d83ecfd9c" providerId="ADAL" clId="{5124B6E0-352A-462C-AFC1-42B8D1CB099A}" dt="2021-09-13T00:55:47.511" v="11807" actId="22"/>
          <ac:picMkLst>
            <pc:docMk/>
            <pc:sldMk cId="1766295116" sldId="263"/>
            <ac:picMk id="8" creationId="{43D11FCB-4C0F-4D2D-9F3E-AB3FD2C886F6}"/>
          </ac:picMkLst>
        </pc:picChg>
      </pc:sldChg>
      <pc:sldChg chg="addSp delSp modSp new del mod modClrScheme chgLayout">
        <pc:chgData name="Nathan Clouse" userId="60190519-0423-46ec-ac65-f82d83ecfd9c" providerId="ADAL" clId="{5124B6E0-352A-462C-AFC1-42B8D1CB099A}" dt="2021-08-23T03:32:25.994" v="2541" actId="2696"/>
        <pc:sldMkLst>
          <pc:docMk/>
          <pc:sldMk cId="1982888876" sldId="264"/>
        </pc:sldMkLst>
        <pc:spChg chg="del mod ord">
          <ac:chgData name="Nathan Clouse" userId="60190519-0423-46ec-ac65-f82d83ecfd9c" providerId="ADAL" clId="{5124B6E0-352A-462C-AFC1-42B8D1CB099A}" dt="2021-08-10T01:38:01.537" v="386" actId="700"/>
          <ac:spMkLst>
            <pc:docMk/>
            <pc:sldMk cId="1982888876" sldId="264"/>
            <ac:spMk id="2" creationId="{3B8F356B-8934-4EE0-8E01-391439FD550A}"/>
          </ac:spMkLst>
        </pc:spChg>
        <pc:spChg chg="del mod ord">
          <ac:chgData name="Nathan Clouse" userId="60190519-0423-46ec-ac65-f82d83ecfd9c" providerId="ADAL" clId="{5124B6E0-352A-462C-AFC1-42B8D1CB099A}" dt="2021-08-10T01:38:01.537" v="386" actId="700"/>
          <ac:spMkLst>
            <pc:docMk/>
            <pc:sldMk cId="1982888876" sldId="264"/>
            <ac:spMk id="3" creationId="{8C4EDA0E-F6B7-4ADA-9DDB-FF7833B75A10}"/>
          </ac:spMkLst>
        </pc:spChg>
        <pc:spChg chg="del mod ord">
          <ac:chgData name="Nathan Clouse" userId="60190519-0423-46ec-ac65-f82d83ecfd9c" providerId="ADAL" clId="{5124B6E0-352A-462C-AFC1-42B8D1CB099A}" dt="2021-08-10T01:38:01.537" v="386" actId="700"/>
          <ac:spMkLst>
            <pc:docMk/>
            <pc:sldMk cId="1982888876" sldId="264"/>
            <ac:spMk id="4" creationId="{C2EBFE2F-D099-4F78-87FE-97D28C3DA7AE}"/>
          </ac:spMkLst>
        </pc:spChg>
        <pc:spChg chg="add mod ord">
          <ac:chgData name="Nathan Clouse" userId="60190519-0423-46ec-ac65-f82d83ecfd9c" providerId="ADAL" clId="{5124B6E0-352A-462C-AFC1-42B8D1CB099A}" dt="2021-08-10T01:38:07.352" v="391" actId="20577"/>
          <ac:spMkLst>
            <pc:docMk/>
            <pc:sldMk cId="1982888876" sldId="264"/>
            <ac:spMk id="5" creationId="{851C0F4D-417D-4E3B-9E2C-42E2BBFBB2FC}"/>
          </ac:spMkLst>
        </pc:spChg>
        <pc:spChg chg="add mod ord">
          <ac:chgData name="Nathan Clouse" userId="60190519-0423-46ec-ac65-f82d83ecfd9c" providerId="ADAL" clId="{5124B6E0-352A-462C-AFC1-42B8D1CB099A}" dt="2021-08-10T01:38:01.537" v="386" actId="700"/>
          <ac:spMkLst>
            <pc:docMk/>
            <pc:sldMk cId="1982888876" sldId="264"/>
            <ac:spMk id="6" creationId="{491870E0-70E5-4C3B-B232-3BCBC07A97FD}"/>
          </ac:spMkLst>
        </pc:spChg>
        <pc:spChg chg="add mod ord">
          <ac:chgData name="Nathan Clouse" userId="60190519-0423-46ec-ac65-f82d83ecfd9c" providerId="ADAL" clId="{5124B6E0-352A-462C-AFC1-42B8D1CB099A}" dt="2021-08-10T01:48:43.826" v="1094" actId="313"/>
          <ac:spMkLst>
            <pc:docMk/>
            <pc:sldMk cId="1982888876" sldId="264"/>
            <ac:spMk id="7" creationId="{3B08B4A5-AC75-4B5A-B5FE-D7825BC23F7A}"/>
          </ac:spMkLst>
        </pc:spChg>
        <pc:picChg chg="add mod">
          <ac:chgData name="Nathan Clouse" userId="60190519-0423-46ec-ac65-f82d83ecfd9c" providerId="ADAL" clId="{5124B6E0-352A-462C-AFC1-42B8D1CB099A}" dt="2021-08-10T01:40:13.740" v="394" actId="1076"/>
          <ac:picMkLst>
            <pc:docMk/>
            <pc:sldMk cId="1982888876" sldId="264"/>
            <ac:picMk id="1026" creationId="{102EA8D8-F657-4849-AE33-EA0557355E8B}"/>
          </ac:picMkLst>
        </pc:picChg>
      </pc:sldChg>
      <pc:sldChg chg="addSp delSp modSp new mod modClrScheme modAnim chgLayout">
        <pc:chgData name="Nathan Clouse" userId="60190519-0423-46ec-ac65-f82d83ecfd9c" providerId="ADAL" clId="{5124B6E0-352A-462C-AFC1-42B8D1CB099A}" dt="2021-09-20T03:29:05.598" v="12071" actId="1076"/>
        <pc:sldMkLst>
          <pc:docMk/>
          <pc:sldMk cId="1898022578" sldId="265"/>
        </pc:sldMkLst>
        <pc:spChg chg="del mod ord">
          <ac:chgData name="Nathan Clouse" userId="60190519-0423-46ec-ac65-f82d83ecfd9c" providerId="ADAL" clId="{5124B6E0-352A-462C-AFC1-42B8D1CB099A}" dt="2021-08-10T01:45:55.498" v="775" actId="700"/>
          <ac:spMkLst>
            <pc:docMk/>
            <pc:sldMk cId="1898022578" sldId="265"/>
            <ac:spMk id="2" creationId="{EFCE4FD2-14BA-4D83-9361-79DCBD2BC28D}"/>
          </ac:spMkLst>
        </pc:spChg>
        <pc:spChg chg="del mod ord">
          <ac:chgData name="Nathan Clouse" userId="60190519-0423-46ec-ac65-f82d83ecfd9c" providerId="ADAL" clId="{5124B6E0-352A-462C-AFC1-42B8D1CB099A}" dt="2021-08-10T01:45:55.498" v="775" actId="700"/>
          <ac:spMkLst>
            <pc:docMk/>
            <pc:sldMk cId="1898022578" sldId="265"/>
            <ac:spMk id="3" creationId="{F49B9D87-35A7-40C0-AF12-71591425323A}"/>
          </ac:spMkLst>
        </pc:spChg>
        <pc:spChg chg="del mod ord">
          <ac:chgData name="Nathan Clouse" userId="60190519-0423-46ec-ac65-f82d83ecfd9c" providerId="ADAL" clId="{5124B6E0-352A-462C-AFC1-42B8D1CB099A}" dt="2021-08-10T01:45:55.498" v="775" actId="700"/>
          <ac:spMkLst>
            <pc:docMk/>
            <pc:sldMk cId="1898022578" sldId="265"/>
            <ac:spMk id="4" creationId="{36DAA76B-7F5E-449F-BBA2-DB0E96D213E9}"/>
          </ac:spMkLst>
        </pc:spChg>
        <pc:spChg chg="add mod ord">
          <ac:chgData name="Nathan Clouse" userId="60190519-0423-46ec-ac65-f82d83ecfd9c" providerId="ADAL" clId="{5124B6E0-352A-462C-AFC1-42B8D1CB099A}" dt="2021-08-10T01:49:00.744" v="1131" actId="20577"/>
          <ac:spMkLst>
            <pc:docMk/>
            <pc:sldMk cId="1898022578" sldId="265"/>
            <ac:spMk id="5" creationId="{71B35C06-69CB-4D3C-A643-07C077BDD19B}"/>
          </ac:spMkLst>
        </pc:spChg>
        <pc:spChg chg="add mod ord">
          <ac:chgData name="Nathan Clouse" userId="60190519-0423-46ec-ac65-f82d83ecfd9c" providerId="ADAL" clId="{5124B6E0-352A-462C-AFC1-42B8D1CB099A}" dt="2021-08-10T01:50:26.376" v="1202" actId="20577"/>
          <ac:spMkLst>
            <pc:docMk/>
            <pc:sldMk cId="1898022578" sldId="265"/>
            <ac:spMk id="6" creationId="{CD972906-F584-41FC-9A61-3100A2B28598}"/>
          </ac:spMkLst>
        </pc:spChg>
        <pc:spChg chg="add del mod ord">
          <ac:chgData name="Nathan Clouse" userId="60190519-0423-46ec-ac65-f82d83ecfd9c" providerId="ADAL" clId="{5124B6E0-352A-462C-AFC1-42B8D1CB099A}" dt="2021-09-20T02:53:35.980" v="11980"/>
          <ac:spMkLst>
            <pc:docMk/>
            <pc:sldMk cId="1898022578" sldId="265"/>
            <ac:spMk id="7" creationId="{F6C5AF62-F57F-4B5F-B2B5-728B6D39E474}"/>
          </ac:spMkLst>
        </pc:spChg>
        <pc:spChg chg="add mod">
          <ac:chgData name="Nathan Clouse" userId="60190519-0423-46ec-ac65-f82d83ecfd9c" providerId="ADAL" clId="{5124B6E0-352A-462C-AFC1-42B8D1CB099A}" dt="2021-09-20T03:29:05.598" v="12071" actId="1076"/>
          <ac:spMkLst>
            <pc:docMk/>
            <pc:sldMk cId="1898022578" sldId="265"/>
            <ac:spMk id="9" creationId="{F84165FD-5532-451C-9DD6-D95A04835A3D}"/>
          </ac:spMkLst>
        </pc:spChg>
        <pc:picChg chg="add mod">
          <ac:chgData name="Nathan Clouse" userId="60190519-0423-46ec-ac65-f82d83ecfd9c" providerId="ADAL" clId="{5124B6E0-352A-462C-AFC1-42B8D1CB099A}" dt="2021-09-20T02:53:02.587" v="11970"/>
          <ac:picMkLst>
            <pc:docMk/>
            <pc:sldMk cId="1898022578" sldId="265"/>
            <ac:picMk id="2" creationId="{760A4777-DF32-49F2-82CD-C712D833BB8F}"/>
          </ac:picMkLst>
        </pc:picChg>
        <pc:picChg chg="mod">
          <ac:chgData name="Nathan Clouse" userId="60190519-0423-46ec-ac65-f82d83ecfd9c" providerId="ADAL" clId="{5124B6E0-352A-462C-AFC1-42B8D1CB099A}" dt="2021-09-20T02:53:22.129" v="11976" actId="1076"/>
          <ac:picMkLst>
            <pc:docMk/>
            <pc:sldMk cId="1898022578" sldId="265"/>
            <ac:picMk id="3" creationId="{05A972BE-CF19-46F9-B671-F31851E9B869}"/>
          </ac:picMkLst>
        </pc:picChg>
        <pc:picChg chg="add mod">
          <ac:chgData name="Nathan Clouse" userId="60190519-0423-46ec-ac65-f82d83ecfd9c" providerId="ADAL" clId="{5124B6E0-352A-462C-AFC1-42B8D1CB099A}" dt="2021-09-20T02:53:22.626" v="11977"/>
          <ac:picMkLst>
            <pc:docMk/>
            <pc:sldMk cId="1898022578" sldId="265"/>
            <ac:picMk id="4" creationId="{EB015C06-DE64-413F-9039-2955D9E96C35}"/>
          </ac:picMkLst>
        </pc:picChg>
        <pc:picChg chg="add mod">
          <ac:chgData name="Nathan Clouse" userId="60190519-0423-46ec-ac65-f82d83ecfd9c" providerId="ADAL" clId="{5124B6E0-352A-462C-AFC1-42B8D1CB099A}" dt="2021-09-20T03:26:21.138" v="12046" actId="1076"/>
          <ac:picMkLst>
            <pc:docMk/>
            <pc:sldMk cId="1898022578" sldId="265"/>
            <ac:picMk id="8" creationId="{3AD067A3-F66C-4E0D-9AA0-2407EC68BAC3}"/>
          </ac:picMkLst>
        </pc:picChg>
      </pc:sldChg>
      <pc:sldChg chg="addSp delSp modSp new mod modClrScheme chgLayout">
        <pc:chgData name="Nathan Clouse" userId="60190519-0423-46ec-ac65-f82d83ecfd9c" providerId="ADAL" clId="{5124B6E0-352A-462C-AFC1-42B8D1CB099A}" dt="2021-09-13T03:19:55.746" v="11899" actId="27636"/>
        <pc:sldMkLst>
          <pc:docMk/>
          <pc:sldMk cId="4113779422" sldId="266"/>
        </pc:sldMkLst>
        <pc:spChg chg="mod ord">
          <ac:chgData name="Nathan Clouse" userId="60190519-0423-46ec-ac65-f82d83ecfd9c" providerId="ADAL" clId="{5124B6E0-352A-462C-AFC1-42B8D1CB099A}" dt="2021-09-13T03:19:55.714" v="11896" actId="700"/>
          <ac:spMkLst>
            <pc:docMk/>
            <pc:sldMk cId="4113779422" sldId="266"/>
            <ac:spMk id="2" creationId="{B07A29F4-F282-4E91-8445-31D54882071E}"/>
          </ac:spMkLst>
        </pc:spChg>
        <pc:spChg chg="mod ord">
          <ac:chgData name="Nathan Clouse" userId="60190519-0423-46ec-ac65-f82d83ecfd9c" providerId="ADAL" clId="{5124B6E0-352A-462C-AFC1-42B8D1CB099A}" dt="2021-09-13T03:19:55.746" v="11899" actId="27636"/>
          <ac:spMkLst>
            <pc:docMk/>
            <pc:sldMk cId="4113779422" sldId="266"/>
            <ac:spMk id="3" creationId="{D6BAA2D0-772E-46F2-BFF6-EDA13F76D1FF}"/>
          </ac:spMkLst>
        </pc:spChg>
        <pc:spChg chg="mod ord">
          <ac:chgData name="Nathan Clouse" userId="60190519-0423-46ec-ac65-f82d83ecfd9c" providerId="ADAL" clId="{5124B6E0-352A-462C-AFC1-42B8D1CB099A}" dt="2021-09-13T03:19:55.745" v="11898" actId="27636"/>
          <ac:spMkLst>
            <pc:docMk/>
            <pc:sldMk cId="4113779422" sldId="266"/>
            <ac:spMk id="4" creationId="{854975B8-4663-416C-9137-F50D306A8ABD}"/>
          </ac:spMkLst>
        </pc:spChg>
        <pc:spChg chg="add del mod ord">
          <ac:chgData name="Nathan Clouse" userId="60190519-0423-46ec-ac65-f82d83ecfd9c" providerId="ADAL" clId="{5124B6E0-352A-462C-AFC1-42B8D1CB099A}" dt="2021-09-13T00:52:04.178" v="11800" actId="700"/>
          <ac:spMkLst>
            <pc:docMk/>
            <pc:sldMk cId="4113779422" sldId="266"/>
            <ac:spMk id="5" creationId="{9FC40C8A-8D49-4099-8151-88C63D95E494}"/>
          </ac:spMkLst>
        </pc:spChg>
        <pc:spChg chg="add del mod ord">
          <ac:chgData name="Nathan Clouse" userId="60190519-0423-46ec-ac65-f82d83ecfd9c" providerId="ADAL" clId="{5124B6E0-352A-462C-AFC1-42B8D1CB099A}" dt="2021-09-13T00:52:04.178" v="11800" actId="700"/>
          <ac:spMkLst>
            <pc:docMk/>
            <pc:sldMk cId="4113779422" sldId="266"/>
            <ac:spMk id="6" creationId="{812494AB-2AB6-4235-965D-F94129E31463}"/>
          </ac:spMkLst>
        </pc:spChg>
        <pc:spChg chg="add del mod">
          <ac:chgData name="Nathan Clouse" userId="60190519-0423-46ec-ac65-f82d83ecfd9c" providerId="ADAL" clId="{5124B6E0-352A-462C-AFC1-42B8D1CB099A}" dt="2021-09-13T03:18:42.933" v="11851" actId="6264"/>
          <ac:spMkLst>
            <pc:docMk/>
            <pc:sldMk cId="4113779422" sldId="266"/>
            <ac:spMk id="7" creationId="{459B7123-8723-4C20-86E2-AD44D212F7D3}"/>
          </ac:spMkLst>
        </pc:spChg>
        <pc:spChg chg="add del mod">
          <ac:chgData name="Nathan Clouse" userId="60190519-0423-46ec-ac65-f82d83ecfd9c" providerId="ADAL" clId="{5124B6E0-352A-462C-AFC1-42B8D1CB099A}" dt="2021-09-13T03:18:42.933" v="11851" actId="6264"/>
          <ac:spMkLst>
            <pc:docMk/>
            <pc:sldMk cId="4113779422" sldId="266"/>
            <ac:spMk id="8" creationId="{CD580972-0A61-4C5C-9555-A6B8154D4281}"/>
          </ac:spMkLst>
        </pc:spChg>
        <pc:spChg chg="add del mod">
          <ac:chgData name="Nathan Clouse" userId="60190519-0423-46ec-ac65-f82d83ecfd9c" providerId="ADAL" clId="{5124B6E0-352A-462C-AFC1-42B8D1CB099A}" dt="2021-09-13T03:18:42.933" v="11851" actId="6264"/>
          <ac:spMkLst>
            <pc:docMk/>
            <pc:sldMk cId="4113779422" sldId="266"/>
            <ac:spMk id="9" creationId="{139867EB-1423-43CD-8D4E-9F9D39CB93A8}"/>
          </ac:spMkLst>
        </pc:spChg>
        <pc:spChg chg="add mod ord">
          <ac:chgData name="Nathan Clouse" userId="60190519-0423-46ec-ac65-f82d83ecfd9c" providerId="ADAL" clId="{5124B6E0-352A-462C-AFC1-42B8D1CB099A}" dt="2021-09-13T03:19:55.714" v="11896" actId="700"/>
          <ac:spMkLst>
            <pc:docMk/>
            <pc:sldMk cId="4113779422" sldId="266"/>
            <ac:spMk id="10" creationId="{BAAAC5CE-9BF7-4BE5-B296-3BB82991CD5E}"/>
          </ac:spMkLst>
        </pc:spChg>
        <pc:spChg chg="add mod ord">
          <ac:chgData name="Nathan Clouse" userId="60190519-0423-46ec-ac65-f82d83ecfd9c" providerId="ADAL" clId="{5124B6E0-352A-462C-AFC1-42B8D1CB099A}" dt="2021-09-13T03:19:55.714" v="11896" actId="700"/>
          <ac:spMkLst>
            <pc:docMk/>
            <pc:sldMk cId="4113779422" sldId="266"/>
            <ac:spMk id="11" creationId="{742865D2-4FD4-4D3E-BBCE-06647100BA5D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2" creationId="{AC7A907D-18B1-4F6F-9006-270B73A24B90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3" creationId="{736F63D7-C30C-48EB-80F1-C7E9375E4179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4" creationId="{0DDD1BC1-09B0-4CA6-9AD1-C03C3BDBFB82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5" creationId="{B7875E50-3CE6-4318-BC41-88E8ACF98032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6" creationId="{9986C1FE-9DC1-43C9-8C19-BAA711256A9E}"/>
          </ac:spMkLst>
        </pc:spChg>
      </pc:sldChg>
      <pc:sldChg chg="addSp modSp new mod modClrScheme chgLayout">
        <pc:chgData name="Nathan Clouse" userId="60190519-0423-46ec-ac65-f82d83ecfd9c" providerId="ADAL" clId="{5124B6E0-352A-462C-AFC1-42B8D1CB099A}" dt="2021-09-20T03:37:34.599" v="12153" actId="20577"/>
        <pc:sldMkLst>
          <pc:docMk/>
          <pc:sldMk cId="160425478" sldId="267"/>
        </pc:sldMkLst>
        <pc:spChg chg="mod ord">
          <ac:chgData name="Nathan Clouse" userId="60190519-0423-46ec-ac65-f82d83ecfd9c" providerId="ADAL" clId="{5124B6E0-352A-462C-AFC1-42B8D1CB099A}" dt="2021-09-20T03:34:15.318" v="12135" actId="700"/>
          <ac:spMkLst>
            <pc:docMk/>
            <pc:sldMk cId="160425478" sldId="267"/>
            <ac:spMk id="2" creationId="{2A696FB0-6E5C-47D0-89A5-9AE83FCBEC39}"/>
          </ac:spMkLst>
        </pc:spChg>
        <pc:spChg chg="mod ord">
          <ac:chgData name="Nathan Clouse" userId="60190519-0423-46ec-ac65-f82d83ecfd9c" providerId="ADAL" clId="{5124B6E0-352A-462C-AFC1-42B8D1CB099A}" dt="2021-09-20T03:34:15.318" v="12135" actId="700"/>
          <ac:spMkLst>
            <pc:docMk/>
            <pc:sldMk cId="160425478" sldId="267"/>
            <ac:spMk id="3" creationId="{6983B4B6-C0EF-4163-B696-DA5633C313CE}"/>
          </ac:spMkLst>
        </pc:spChg>
        <pc:spChg chg="mod ord">
          <ac:chgData name="Nathan Clouse" userId="60190519-0423-46ec-ac65-f82d83ecfd9c" providerId="ADAL" clId="{5124B6E0-352A-462C-AFC1-42B8D1CB099A}" dt="2021-09-20T03:34:15.318" v="12135" actId="700"/>
          <ac:spMkLst>
            <pc:docMk/>
            <pc:sldMk cId="160425478" sldId="267"/>
            <ac:spMk id="4" creationId="{77CBCBF4-771D-483D-AF52-55B8FB980CEE}"/>
          </ac:spMkLst>
        </pc:spChg>
        <pc:spChg chg="add mod ord">
          <ac:chgData name="Nathan Clouse" userId="60190519-0423-46ec-ac65-f82d83ecfd9c" providerId="ADAL" clId="{5124B6E0-352A-462C-AFC1-42B8D1CB099A}" dt="2021-09-20T03:34:17.951" v="12137" actId="20577"/>
          <ac:spMkLst>
            <pc:docMk/>
            <pc:sldMk cId="160425478" sldId="267"/>
            <ac:spMk id="5" creationId="{F3379BBD-C209-4912-8D25-240006D79818}"/>
          </ac:spMkLst>
        </pc:spChg>
        <pc:spChg chg="add mod ord">
          <ac:chgData name="Nathan Clouse" userId="60190519-0423-46ec-ac65-f82d83ecfd9c" providerId="ADAL" clId="{5124B6E0-352A-462C-AFC1-42B8D1CB099A}" dt="2021-09-20T03:37:34.599" v="12153" actId="20577"/>
          <ac:spMkLst>
            <pc:docMk/>
            <pc:sldMk cId="160425478" sldId="267"/>
            <ac:spMk id="6" creationId="{90F7E5E9-47FB-4DAB-8F70-4C1F19A6817F}"/>
          </ac:spMkLst>
        </pc:spChg>
      </pc:sldChg>
      <pc:sldChg chg="addSp delSp modSp new mod modAnim">
        <pc:chgData name="Nathan Clouse" userId="60190519-0423-46ec-ac65-f82d83ecfd9c" providerId="ADAL" clId="{5124B6E0-352A-462C-AFC1-42B8D1CB099A}" dt="2021-09-20T03:29:23.544" v="12077" actId="1076"/>
        <pc:sldMkLst>
          <pc:docMk/>
          <pc:sldMk cId="3805284176" sldId="268"/>
        </pc:sldMkLst>
        <pc:spChg chg="mod">
          <ac:chgData name="Nathan Clouse" userId="60190519-0423-46ec-ac65-f82d83ecfd9c" providerId="ADAL" clId="{5124B6E0-352A-462C-AFC1-42B8D1CB099A}" dt="2021-08-10T02:01:59.439" v="1655" actId="20577"/>
          <ac:spMkLst>
            <pc:docMk/>
            <pc:sldMk cId="3805284176" sldId="268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8T03:34:04.904" v="3488" actId="20577"/>
          <ac:spMkLst>
            <pc:docMk/>
            <pc:sldMk cId="3805284176" sldId="268"/>
            <ac:spMk id="3" creationId="{EA9C3745-E0A5-4727-AB79-24447D84B4A0}"/>
          </ac:spMkLst>
        </pc:spChg>
        <pc:spChg chg="del mod">
          <ac:chgData name="Nathan Clouse" userId="60190519-0423-46ec-ac65-f82d83ecfd9c" providerId="ADAL" clId="{5124B6E0-352A-462C-AFC1-42B8D1CB099A}" dt="2021-09-20T02:59:57.844" v="11997"/>
          <ac:spMkLst>
            <pc:docMk/>
            <pc:sldMk cId="3805284176" sldId="268"/>
            <ac:spMk id="4" creationId="{445DD72A-7B7E-4AA2-B860-607DF0C3BEBA}"/>
          </ac:spMkLst>
        </pc:spChg>
        <pc:spChg chg="add del">
          <ac:chgData name="Nathan Clouse" userId="60190519-0423-46ec-ac65-f82d83ecfd9c" providerId="ADAL" clId="{5124B6E0-352A-462C-AFC1-42B8D1CB099A}" dt="2021-09-20T02:59:51.362" v="11996" actId="22"/>
          <ac:spMkLst>
            <pc:docMk/>
            <pc:sldMk cId="3805284176" sldId="268"/>
            <ac:spMk id="7" creationId="{4029B18B-8E41-4D4A-B488-C490E56F7F20}"/>
          </ac:spMkLst>
        </pc:spChg>
        <pc:spChg chg="add mod">
          <ac:chgData name="Nathan Clouse" userId="60190519-0423-46ec-ac65-f82d83ecfd9c" providerId="ADAL" clId="{5124B6E0-352A-462C-AFC1-42B8D1CB099A}" dt="2021-09-20T03:29:23.544" v="12077" actId="1076"/>
          <ac:spMkLst>
            <pc:docMk/>
            <pc:sldMk cId="3805284176" sldId="268"/>
            <ac:spMk id="9" creationId="{8C61C6A7-0E72-4733-B349-B909898FC9C8}"/>
          </ac:spMkLst>
        </pc:spChg>
        <pc:picChg chg="add mod">
          <ac:chgData name="Nathan Clouse" userId="60190519-0423-46ec-ac65-f82d83ecfd9c" providerId="ADAL" clId="{5124B6E0-352A-462C-AFC1-42B8D1CB099A}" dt="2021-09-20T03:26:43.524" v="12052" actId="1076"/>
          <ac:picMkLst>
            <pc:docMk/>
            <pc:sldMk cId="3805284176" sldId="268"/>
            <ac:picMk id="8" creationId="{1913CABC-E2F4-41C1-B64A-7192AB718381}"/>
          </ac:picMkLst>
        </pc:picChg>
      </pc:sldChg>
      <pc:sldChg chg="addSp delSp modSp new mod modAnim">
        <pc:chgData name="Nathan Clouse" userId="60190519-0423-46ec-ac65-f82d83ecfd9c" providerId="ADAL" clId="{5124B6E0-352A-462C-AFC1-42B8D1CB099A}" dt="2021-09-20T03:29:16.980" v="12075" actId="1076"/>
        <pc:sldMkLst>
          <pc:docMk/>
          <pc:sldMk cId="2175646699" sldId="269"/>
        </pc:sldMkLst>
        <pc:spChg chg="mod">
          <ac:chgData name="Nathan Clouse" userId="60190519-0423-46ec-ac65-f82d83ecfd9c" providerId="ADAL" clId="{5124B6E0-352A-462C-AFC1-42B8D1CB099A}" dt="2021-08-10T02:02:36.630" v="1669" actId="20577"/>
          <ac:spMkLst>
            <pc:docMk/>
            <pc:sldMk cId="2175646699" sldId="269"/>
            <ac:spMk id="2" creationId="{633F4A92-FB33-4265-A776-FE0F2250FE3E}"/>
          </ac:spMkLst>
        </pc:spChg>
        <pc:spChg chg="mod">
          <ac:chgData name="Nathan Clouse" userId="60190519-0423-46ec-ac65-f82d83ecfd9c" providerId="ADAL" clId="{5124B6E0-352A-462C-AFC1-42B8D1CB099A}" dt="2021-08-28T03:45:27.638" v="4016" actId="20577"/>
          <ac:spMkLst>
            <pc:docMk/>
            <pc:sldMk cId="2175646699" sldId="269"/>
            <ac:spMk id="3" creationId="{B3A758B5-3AD8-4AA1-9E40-A09DE25D7E28}"/>
          </ac:spMkLst>
        </pc:spChg>
        <pc:spChg chg="add del mod">
          <ac:chgData name="Nathan Clouse" userId="60190519-0423-46ec-ac65-f82d83ecfd9c" providerId="ADAL" clId="{5124B6E0-352A-462C-AFC1-42B8D1CB099A}" dt="2021-09-20T02:58:41.970" v="11990"/>
          <ac:spMkLst>
            <pc:docMk/>
            <pc:sldMk cId="2175646699" sldId="269"/>
            <ac:spMk id="4" creationId="{59F80D9B-064E-441E-B563-20431BFA53F3}"/>
          </ac:spMkLst>
        </pc:spChg>
        <pc:spChg chg="add mod">
          <ac:chgData name="Nathan Clouse" userId="60190519-0423-46ec-ac65-f82d83ecfd9c" providerId="ADAL" clId="{5124B6E0-352A-462C-AFC1-42B8D1CB099A}" dt="2021-09-20T03:29:16.980" v="12075" actId="1076"/>
          <ac:spMkLst>
            <pc:docMk/>
            <pc:sldMk cId="2175646699" sldId="269"/>
            <ac:spMk id="8" creationId="{D691A527-844B-48BC-BEAE-4F4FC2248798}"/>
          </ac:spMkLst>
        </pc:spChg>
        <pc:picChg chg="add mod">
          <ac:chgData name="Nathan Clouse" userId="60190519-0423-46ec-ac65-f82d83ecfd9c" providerId="ADAL" clId="{5124B6E0-352A-462C-AFC1-42B8D1CB099A}" dt="2021-09-20T02:58:36.443" v="11989"/>
          <ac:picMkLst>
            <pc:docMk/>
            <pc:sldMk cId="2175646699" sldId="269"/>
            <ac:picMk id="5" creationId="{2169CC3B-43F5-4512-91FB-92C94C400A76}"/>
          </ac:picMkLst>
        </pc:picChg>
        <pc:picChg chg="add mod">
          <ac:chgData name="Nathan Clouse" userId="60190519-0423-46ec-ac65-f82d83ecfd9c" providerId="ADAL" clId="{5124B6E0-352A-462C-AFC1-42B8D1CB099A}" dt="2021-09-20T03:26:37.258" v="12050" actId="14100"/>
          <ac:picMkLst>
            <pc:docMk/>
            <pc:sldMk cId="2175646699" sldId="269"/>
            <ac:picMk id="7" creationId="{10A8E5B6-09C5-4985-8E27-22FEE3295754}"/>
          </ac:picMkLst>
        </pc:picChg>
      </pc:sldChg>
      <pc:sldChg chg="addSp modSp new mod modClrScheme chgLayout">
        <pc:chgData name="Nathan Clouse" userId="60190519-0423-46ec-ac65-f82d83ecfd9c" providerId="ADAL" clId="{5124B6E0-352A-462C-AFC1-42B8D1CB099A}" dt="2021-09-20T03:37:39.866" v="12154"/>
        <pc:sldMkLst>
          <pc:docMk/>
          <pc:sldMk cId="2469473733" sldId="270"/>
        </pc:sldMkLst>
        <pc:spChg chg="mod ord">
          <ac:chgData name="Nathan Clouse" userId="60190519-0423-46ec-ac65-f82d83ecfd9c" providerId="ADAL" clId="{5124B6E0-352A-462C-AFC1-42B8D1CB099A}" dt="2021-09-13T03:20:03.540" v="11900" actId="700"/>
          <ac:spMkLst>
            <pc:docMk/>
            <pc:sldMk cId="2469473733" sldId="270"/>
            <ac:spMk id="2" creationId="{44086CB1-A018-499D-A6C9-FB995266E3CE}"/>
          </ac:spMkLst>
        </pc:spChg>
        <pc:spChg chg="mod ord">
          <ac:chgData name="Nathan Clouse" userId="60190519-0423-46ec-ac65-f82d83ecfd9c" providerId="ADAL" clId="{5124B6E0-352A-462C-AFC1-42B8D1CB099A}" dt="2021-09-13T03:20:03.540" v="11900" actId="700"/>
          <ac:spMkLst>
            <pc:docMk/>
            <pc:sldMk cId="2469473733" sldId="270"/>
            <ac:spMk id="3" creationId="{DDEE79F1-853B-4F2C-B976-683DEEEFC357}"/>
          </ac:spMkLst>
        </pc:spChg>
        <pc:spChg chg="mod ord">
          <ac:chgData name="Nathan Clouse" userId="60190519-0423-46ec-ac65-f82d83ecfd9c" providerId="ADAL" clId="{5124B6E0-352A-462C-AFC1-42B8D1CB099A}" dt="2021-09-13T03:20:03.540" v="11900" actId="700"/>
          <ac:spMkLst>
            <pc:docMk/>
            <pc:sldMk cId="2469473733" sldId="270"/>
            <ac:spMk id="4" creationId="{D9B8F6F6-0C8E-4820-BEAD-D532352C6E5A}"/>
          </ac:spMkLst>
        </pc:spChg>
        <pc:spChg chg="add mod ord">
          <ac:chgData name="Nathan Clouse" userId="60190519-0423-46ec-ac65-f82d83ecfd9c" providerId="ADAL" clId="{5124B6E0-352A-462C-AFC1-42B8D1CB099A}" dt="2021-09-20T03:34:36.511" v="12139" actId="20577"/>
          <ac:spMkLst>
            <pc:docMk/>
            <pc:sldMk cId="2469473733" sldId="270"/>
            <ac:spMk id="5" creationId="{C34992F0-BAE9-40E3-BCAA-BE8A4EEF95FE}"/>
          </ac:spMkLst>
        </pc:spChg>
        <pc:spChg chg="add mod ord">
          <ac:chgData name="Nathan Clouse" userId="60190519-0423-46ec-ac65-f82d83ecfd9c" providerId="ADAL" clId="{5124B6E0-352A-462C-AFC1-42B8D1CB099A}" dt="2021-09-20T03:37:39.866" v="12154"/>
          <ac:spMkLst>
            <pc:docMk/>
            <pc:sldMk cId="2469473733" sldId="270"/>
            <ac:spMk id="6" creationId="{AF6B3A7E-A70A-4821-9395-4B5B1E5C6DA0}"/>
          </ac:spMkLst>
        </pc:spChg>
      </pc:sldChg>
      <pc:sldChg chg="modSp add mod">
        <pc:chgData name="Nathan Clouse" userId="60190519-0423-46ec-ac65-f82d83ecfd9c" providerId="ADAL" clId="{5124B6E0-352A-462C-AFC1-42B8D1CB099A}" dt="2021-08-23T03:34:04.199" v="2545" actId="27636"/>
        <pc:sldMkLst>
          <pc:docMk/>
          <pc:sldMk cId="2576520875" sldId="271"/>
        </pc:sldMkLst>
        <pc:spChg chg="mod">
          <ac:chgData name="Nathan Clouse" userId="60190519-0423-46ec-ac65-f82d83ecfd9c" providerId="ADAL" clId="{5124B6E0-352A-462C-AFC1-42B8D1CB099A}" dt="2021-08-23T03:34:04.199" v="2545" actId="27636"/>
          <ac:spMkLst>
            <pc:docMk/>
            <pc:sldMk cId="2576520875" sldId="271"/>
            <ac:spMk id="6" creationId="{CD972906-F584-41FC-9A61-3100A2B28598}"/>
          </ac:spMkLst>
        </pc:spChg>
        <pc:spChg chg="mod">
          <ac:chgData name="Nathan Clouse" userId="60190519-0423-46ec-ac65-f82d83ecfd9c" providerId="ADAL" clId="{5124B6E0-352A-462C-AFC1-42B8D1CB099A}" dt="2021-08-23T03:34:04.197" v="2544" actId="27636"/>
          <ac:spMkLst>
            <pc:docMk/>
            <pc:sldMk cId="2576520875" sldId="271"/>
            <ac:spMk id="7" creationId="{F6C5AF62-F57F-4B5F-B2B5-728B6D39E474}"/>
          </ac:spMkLst>
        </pc:spChg>
      </pc:sldChg>
      <pc:sldChg chg="new del">
        <pc:chgData name="Nathan Clouse" userId="60190519-0423-46ec-ac65-f82d83ecfd9c" providerId="ADAL" clId="{5124B6E0-352A-462C-AFC1-42B8D1CB099A}" dt="2021-08-23T03:34:20.974" v="2549" actId="47"/>
        <pc:sldMkLst>
          <pc:docMk/>
          <pc:sldMk cId="983228139" sldId="272"/>
        </pc:sldMkLst>
      </pc:sldChg>
      <pc:sldChg chg="modSp add mod">
        <pc:chgData name="Nathan Clouse" userId="60190519-0423-46ec-ac65-f82d83ecfd9c" providerId="ADAL" clId="{5124B6E0-352A-462C-AFC1-42B8D1CB099A}" dt="2021-08-28T03:36:53.216" v="3553" actId="20577"/>
        <pc:sldMkLst>
          <pc:docMk/>
          <pc:sldMk cId="4292694500" sldId="273"/>
        </pc:sldMkLst>
        <pc:spChg chg="mod">
          <ac:chgData name="Nathan Clouse" userId="60190519-0423-46ec-ac65-f82d83ecfd9c" providerId="ADAL" clId="{5124B6E0-352A-462C-AFC1-42B8D1CB099A}" dt="2021-08-23T03:34:24.789" v="2552" actId="27636"/>
          <ac:spMkLst>
            <pc:docMk/>
            <pc:sldMk cId="4292694500" sldId="273"/>
            <ac:spMk id="3" creationId="{B3A758B5-3AD8-4AA1-9E40-A09DE25D7E28}"/>
          </ac:spMkLst>
        </pc:spChg>
        <pc:spChg chg="mod">
          <ac:chgData name="Nathan Clouse" userId="60190519-0423-46ec-ac65-f82d83ecfd9c" providerId="ADAL" clId="{5124B6E0-352A-462C-AFC1-42B8D1CB099A}" dt="2021-08-28T03:36:53.216" v="3553" actId="20577"/>
          <ac:spMkLst>
            <pc:docMk/>
            <pc:sldMk cId="4292694500" sldId="273"/>
            <ac:spMk id="4" creationId="{59F80D9B-064E-441E-B563-20431BFA53F3}"/>
          </ac:spMkLst>
        </pc:spChg>
      </pc:sldChg>
      <pc:sldChg chg="addSp modSp new mod modClrScheme chgLayout">
        <pc:chgData name="Nathan Clouse" userId="60190519-0423-46ec-ac65-f82d83ecfd9c" providerId="ADAL" clId="{5124B6E0-352A-462C-AFC1-42B8D1CB099A}" dt="2021-09-20T03:37:43.682" v="12155"/>
        <pc:sldMkLst>
          <pc:docMk/>
          <pc:sldMk cId="662353980" sldId="274"/>
        </pc:sldMkLst>
        <pc:spChg chg="mod ord">
          <ac:chgData name="Nathan Clouse" userId="60190519-0423-46ec-ac65-f82d83ecfd9c" providerId="ADAL" clId="{5124B6E0-352A-462C-AFC1-42B8D1CB099A}" dt="2021-09-13T03:20:12.669" v="11901" actId="700"/>
          <ac:spMkLst>
            <pc:docMk/>
            <pc:sldMk cId="662353980" sldId="274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0:12.669" v="11901" actId="700"/>
          <ac:spMkLst>
            <pc:docMk/>
            <pc:sldMk cId="662353980" sldId="274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0:12.669" v="11901" actId="700"/>
          <ac:spMkLst>
            <pc:docMk/>
            <pc:sldMk cId="662353980" sldId="274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4:43.346" v="12140"/>
          <ac:spMkLst>
            <pc:docMk/>
            <pc:sldMk cId="662353980" sldId="274"/>
            <ac:spMk id="5" creationId="{5F60210D-1CEA-4437-A4C6-DD9D37FDC3E6}"/>
          </ac:spMkLst>
        </pc:spChg>
        <pc:spChg chg="add mod ord">
          <ac:chgData name="Nathan Clouse" userId="60190519-0423-46ec-ac65-f82d83ecfd9c" providerId="ADAL" clId="{5124B6E0-352A-462C-AFC1-42B8D1CB099A}" dt="2021-09-20T03:37:43.682" v="12155"/>
          <ac:spMkLst>
            <pc:docMk/>
            <pc:sldMk cId="662353980" sldId="274"/>
            <ac:spMk id="6" creationId="{1A805AB0-1E8F-4C44-89CD-A77F05829C35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29:30.244" v="12079" actId="1076"/>
        <pc:sldMkLst>
          <pc:docMk/>
          <pc:sldMk cId="887231726" sldId="275"/>
        </pc:sldMkLst>
        <pc:spChg chg="mod">
          <ac:chgData name="Nathan Clouse" userId="60190519-0423-46ec-ac65-f82d83ecfd9c" providerId="ADAL" clId="{5124B6E0-352A-462C-AFC1-42B8D1CB099A}" dt="2021-08-23T03:45:43.080" v="2600" actId="20577"/>
          <ac:spMkLst>
            <pc:docMk/>
            <pc:sldMk cId="887231726" sldId="275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8T03:54:27.776" v="4170" actId="20577"/>
          <ac:spMkLst>
            <pc:docMk/>
            <pc:sldMk cId="887231726" sldId="275"/>
            <ac:spMk id="3" creationId="{EA9C3745-E0A5-4727-AB79-24447D84B4A0}"/>
          </ac:spMkLst>
        </pc:spChg>
        <pc:spChg chg="add del">
          <ac:chgData name="Nathan Clouse" userId="60190519-0423-46ec-ac65-f82d83ecfd9c" providerId="ADAL" clId="{5124B6E0-352A-462C-AFC1-42B8D1CB099A}" dt="2021-09-20T03:01:31.179" v="12003"/>
          <ac:spMkLst>
            <pc:docMk/>
            <pc:sldMk cId="887231726" sldId="275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30.244" v="12079" actId="1076"/>
          <ac:spMkLst>
            <pc:docMk/>
            <pc:sldMk cId="887231726" sldId="275"/>
            <ac:spMk id="7" creationId="{1BDF866A-6649-452C-BE49-31102CE65A8E}"/>
          </ac:spMkLst>
        </pc:spChg>
        <pc:picChg chg="add mod">
          <ac:chgData name="Nathan Clouse" userId="60190519-0423-46ec-ac65-f82d83ecfd9c" providerId="ADAL" clId="{5124B6E0-352A-462C-AFC1-42B8D1CB099A}" dt="2021-09-20T03:01:29.372" v="12002"/>
          <ac:picMkLst>
            <pc:docMk/>
            <pc:sldMk cId="887231726" sldId="275"/>
            <ac:picMk id="5" creationId="{6F00C52E-0647-454D-B5EA-62CF7595C025}"/>
          </ac:picMkLst>
        </pc:picChg>
        <pc:picChg chg="add mod">
          <ac:chgData name="Nathan Clouse" userId="60190519-0423-46ec-ac65-f82d83ecfd9c" providerId="ADAL" clId="{5124B6E0-352A-462C-AFC1-42B8D1CB099A}" dt="2021-09-20T03:26:49.678" v="12054" actId="1076"/>
          <ac:picMkLst>
            <pc:docMk/>
            <pc:sldMk cId="887231726" sldId="275"/>
            <ac:picMk id="6" creationId="{7D7D3963-733E-4153-AFBA-1A58353F27BB}"/>
          </ac:picMkLst>
        </pc:picChg>
      </pc:sldChg>
      <pc:sldChg chg="addSp delSp modSp add mod modClrScheme chgLayout">
        <pc:chgData name="Nathan Clouse" userId="60190519-0423-46ec-ac65-f82d83ecfd9c" providerId="ADAL" clId="{5124B6E0-352A-462C-AFC1-42B8D1CB099A}" dt="2021-09-20T03:37:47.090" v="12156"/>
        <pc:sldMkLst>
          <pc:docMk/>
          <pc:sldMk cId="3360294845" sldId="276"/>
        </pc:sldMkLst>
        <pc:spChg chg="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4" creationId="{F136D249-EEA4-4023-9842-1C8718D03356}"/>
          </ac:spMkLst>
        </pc:spChg>
        <pc:spChg chg="add del 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5" creationId="{C8342071-E583-44A8-AB37-2D5135002D89}"/>
          </ac:spMkLst>
        </pc:spChg>
        <pc:spChg chg="add del 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6" creationId="{171C4D8A-6891-4D5E-92B3-6A7B140E251C}"/>
          </ac:spMkLst>
        </pc:spChg>
        <pc:spChg chg="add mod ord">
          <ac:chgData name="Nathan Clouse" userId="60190519-0423-46ec-ac65-f82d83ecfd9c" providerId="ADAL" clId="{5124B6E0-352A-462C-AFC1-42B8D1CB099A}" dt="2021-09-20T03:34:51.739" v="12142"/>
          <ac:spMkLst>
            <pc:docMk/>
            <pc:sldMk cId="3360294845" sldId="276"/>
            <ac:spMk id="7" creationId="{4B40E65F-263D-49D4-A48A-C181E2EF905A}"/>
          </ac:spMkLst>
        </pc:spChg>
        <pc:spChg chg="add mod ord">
          <ac:chgData name="Nathan Clouse" userId="60190519-0423-46ec-ac65-f82d83ecfd9c" providerId="ADAL" clId="{5124B6E0-352A-462C-AFC1-42B8D1CB099A}" dt="2021-09-20T03:37:47.090" v="12156"/>
          <ac:spMkLst>
            <pc:docMk/>
            <pc:sldMk cId="3360294845" sldId="276"/>
            <ac:spMk id="8" creationId="{C27C4808-82CA-46FA-82CB-5DF634E99993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29:36.098" v="12081" actId="1076"/>
        <pc:sldMkLst>
          <pc:docMk/>
          <pc:sldMk cId="3079513856" sldId="277"/>
        </pc:sldMkLst>
        <pc:spChg chg="mod">
          <ac:chgData name="Nathan Clouse" userId="60190519-0423-46ec-ac65-f82d83ecfd9c" providerId="ADAL" clId="{5124B6E0-352A-462C-AFC1-42B8D1CB099A}" dt="2021-08-23T03:46:13.615" v="2647" actId="20577"/>
          <ac:spMkLst>
            <pc:docMk/>
            <pc:sldMk cId="3079513856" sldId="277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8T04:18:10.760" v="4819" actId="20577"/>
          <ac:spMkLst>
            <pc:docMk/>
            <pc:sldMk cId="3079513856" sldId="277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04:35.189" v="11818"/>
          <ac:spMkLst>
            <pc:docMk/>
            <pc:sldMk cId="3079513856" sldId="277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36.098" v="12081" actId="1076"/>
          <ac:spMkLst>
            <pc:docMk/>
            <pc:sldMk cId="3079513856" sldId="277"/>
            <ac:spMk id="6" creationId="{5CAFC01A-7122-45A9-8AC1-B42A68EA9674}"/>
          </ac:spMkLst>
        </pc:spChg>
        <pc:picChg chg="add mod">
          <ac:chgData name="Nathan Clouse" userId="60190519-0423-46ec-ac65-f82d83ecfd9c" providerId="ADAL" clId="{5124B6E0-352A-462C-AFC1-42B8D1CB099A}" dt="2021-09-20T03:26:54.706" v="12055" actId="14100"/>
          <ac:picMkLst>
            <pc:docMk/>
            <pc:sldMk cId="3079513856" sldId="277"/>
            <ac:picMk id="4" creationId="{1658F4FD-2997-42FA-A408-8BBC2DDFD783}"/>
          </ac:picMkLst>
        </pc:picChg>
        <pc:picChg chg="add mod">
          <ac:chgData name="Nathan Clouse" userId="60190519-0423-46ec-ac65-f82d83ecfd9c" providerId="ADAL" clId="{5124B6E0-352A-462C-AFC1-42B8D1CB099A}" dt="2021-09-13T01:04:35.189" v="11818"/>
          <ac:picMkLst>
            <pc:docMk/>
            <pc:sldMk cId="3079513856" sldId="277"/>
            <ac:picMk id="2050" creationId="{32BA0266-494E-4F74-B5BF-3614A6650A84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7:51.426" v="12157"/>
        <pc:sldMkLst>
          <pc:docMk/>
          <pc:sldMk cId="2381131145" sldId="278"/>
        </pc:sldMkLst>
        <pc:spChg chg="mod ord">
          <ac:chgData name="Nathan Clouse" userId="60190519-0423-46ec-ac65-f82d83ecfd9c" providerId="ADAL" clId="{5124B6E0-352A-462C-AFC1-42B8D1CB099A}" dt="2021-09-13T03:20:29.239" v="11905" actId="700"/>
          <ac:spMkLst>
            <pc:docMk/>
            <pc:sldMk cId="2381131145" sldId="278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0:29.272" v="11907" actId="27636"/>
          <ac:spMkLst>
            <pc:docMk/>
            <pc:sldMk cId="2381131145" sldId="278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0:29.271" v="11906" actId="27636"/>
          <ac:spMkLst>
            <pc:docMk/>
            <pc:sldMk cId="2381131145" sldId="278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02.355" v="12143"/>
          <ac:spMkLst>
            <pc:docMk/>
            <pc:sldMk cId="2381131145" sldId="278"/>
            <ac:spMk id="5" creationId="{9159EA80-4E04-4173-995E-C43F95919B57}"/>
          </ac:spMkLst>
        </pc:spChg>
        <pc:spChg chg="add mod ord">
          <ac:chgData name="Nathan Clouse" userId="60190519-0423-46ec-ac65-f82d83ecfd9c" providerId="ADAL" clId="{5124B6E0-352A-462C-AFC1-42B8D1CB099A}" dt="2021-09-20T03:37:51.426" v="12157"/>
          <ac:spMkLst>
            <pc:docMk/>
            <pc:sldMk cId="2381131145" sldId="278"/>
            <ac:spMk id="6" creationId="{CC70C647-41D1-40D3-8F02-2B0EA57E7143}"/>
          </ac:spMkLst>
        </pc:spChg>
      </pc:sldChg>
      <pc:sldChg chg="modSp new del mod">
        <pc:chgData name="Nathan Clouse" userId="60190519-0423-46ec-ac65-f82d83ecfd9c" providerId="ADAL" clId="{5124B6E0-352A-462C-AFC1-42B8D1CB099A}" dt="2021-08-23T03:46:30.487" v="2672" actId="47"/>
        <pc:sldMkLst>
          <pc:docMk/>
          <pc:sldMk cId="4072230965" sldId="279"/>
        </pc:sldMkLst>
        <pc:spChg chg="mod">
          <ac:chgData name="Nathan Clouse" userId="60190519-0423-46ec-ac65-f82d83ecfd9c" providerId="ADAL" clId="{5124B6E0-352A-462C-AFC1-42B8D1CB099A}" dt="2021-08-23T03:46:22.127" v="2670" actId="20577"/>
          <ac:spMkLst>
            <pc:docMk/>
            <pc:sldMk cId="4072230965" sldId="279"/>
            <ac:spMk id="2" creationId="{D57361B9-14AC-4FE9-9A59-04348DED90A4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29:41.812" v="12083" actId="1076"/>
        <pc:sldMkLst>
          <pc:docMk/>
          <pc:sldMk cId="3792863202" sldId="280"/>
        </pc:sldMkLst>
        <pc:spChg chg="mod">
          <ac:chgData name="Nathan Clouse" userId="60190519-0423-46ec-ac65-f82d83ecfd9c" providerId="ADAL" clId="{5124B6E0-352A-462C-AFC1-42B8D1CB099A}" dt="2021-08-23T03:46:35.790" v="2694" actId="20577"/>
          <ac:spMkLst>
            <pc:docMk/>
            <pc:sldMk cId="3792863202" sldId="280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04:12:09.129" v="5587" actId="20577"/>
          <ac:spMkLst>
            <pc:docMk/>
            <pc:sldMk cId="3792863202" sldId="280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07:51.054" v="11821" actId="22"/>
          <ac:spMkLst>
            <pc:docMk/>
            <pc:sldMk cId="3792863202" sldId="280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41.812" v="12083" actId="1076"/>
          <ac:spMkLst>
            <pc:docMk/>
            <pc:sldMk cId="3792863202" sldId="280"/>
            <ac:spMk id="7" creationId="{5C75FB1E-8DF3-4ECC-BEE2-4A8D758B3D4D}"/>
          </ac:spMkLst>
        </pc:spChg>
        <pc:picChg chg="add mod">
          <ac:chgData name="Nathan Clouse" userId="60190519-0423-46ec-ac65-f82d83ecfd9c" providerId="ADAL" clId="{5124B6E0-352A-462C-AFC1-42B8D1CB099A}" dt="2021-09-20T03:27:01.759" v="12057" actId="1076"/>
          <ac:picMkLst>
            <pc:docMk/>
            <pc:sldMk cId="3792863202" sldId="280"/>
            <ac:picMk id="4" creationId="{99736F49-2312-42B5-88E6-CE56044E0638}"/>
          </ac:picMkLst>
        </pc:picChg>
        <pc:picChg chg="add mod ord">
          <ac:chgData name="Nathan Clouse" userId="60190519-0423-46ec-ac65-f82d83ecfd9c" providerId="ADAL" clId="{5124B6E0-352A-462C-AFC1-42B8D1CB099A}" dt="2021-09-13T01:07:51.054" v="11821" actId="22"/>
          <ac:picMkLst>
            <pc:docMk/>
            <pc:sldMk cId="3792863202" sldId="280"/>
            <ac:picMk id="6" creationId="{4DEE4704-9AA8-4C9D-B5A0-7270C8270A02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20T03:46:06.470" v="12192"/>
        <pc:sldMkLst>
          <pc:docMk/>
          <pc:sldMk cId="609110130" sldId="281"/>
        </pc:sldMkLst>
        <pc:spChg chg="mod">
          <ac:chgData name="Nathan Clouse" userId="60190519-0423-46ec-ac65-f82d83ecfd9c" providerId="ADAL" clId="{5124B6E0-352A-462C-AFC1-42B8D1CB099A}" dt="2021-08-23T03:46:46.831" v="2728" actId="6549"/>
          <ac:spMkLst>
            <pc:docMk/>
            <pc:sldMk cId="609110130" sldId="281"/>
            <ac:spMk id="2" creationId="{E66D16E1-D8E6-4214-971D-FCA122C79917}"/>
          </ac:spMkLst>
        </pc:spChg>
        <pc:spChg chg="del">
          <ac:chgData name="Nathan Clouse" userId="60190519-0423-46ec-ac65-f82d83ecfd9c" providerId="ADAL" clId="{5124B6E0-352A-462C-AFC1-42B8D1CB099A}" dt="2021-09-20T03:46:06.470" v="12192"/>
          <ac:spMkLst>
            <pc:docMk/>
            <pc:sldMk cId="609110130" sldId="281"/>
            <ac:spMk id="3" creationId="{683BAD6D-031E-40A2-BCE4-0E6ED08D20DB}"/>
          </ac:spMkLst>
        </pc:spChg>
        <pc:spChg chg="mod">
          <ac:chgData name="Nathan Clouse" userId="60190519-0423-46ec-ac65-f82d83ecfd9c" providerId="ADAL" clId="{5124B6E0-352A-462C-AFC1-42B8D1CB099A}" dt="2021-08-29T04:16:50.689" v="5752" actId="20577"/>
          <ac:spMkLst>
            <pc:docMk/>
            <pc:sldMk cId="609110130" sldId="281"/>
            <ac:spMk id="4" creationId="{F136D249-EEA4-4023-9842-1C8718D03356}"/>
          </ac:spMkLst>
        </pc:spChg>
        <pc:picChg chg="add mod">
          <ac:chgData name="Nathan Clouse" userId="60190519-0423-46ec-ac65-f82d83ecfd9c" providerId="ADAL" clId="{5124B6E0-352A-462C-AFC1-42B8D1CB099A}" dt="2021-09-20T03:46:06.470" v="12192"/>
          <ac:picMkLst>
            <pc:docMk/>
            <pc:sldMk cId="609110130" sldId="281"/>
            <ac:picMk id="2050" creationId="{C8B47A90-7ECA-40BD-9F95-4178936232C9}"/>
          </ac:picMkLst>
        </pc:picChg>
      </pc:sldChg>
      <pc:sldChg chg="addSp delSp modSp add mod modAnim chgLayout">
        <pc:chgData name="Nathan Clouse" userId="60190519-0423-46ec-ac65-f82d83ecfd9c" providerId="ADAL" clId="{5124B6E0-352A-462C-AFC1-42B8D1CB099A}" dt="2021-09-20T03:47:27.213" v="12198" actId="1076"/>
        <pc:sldMkLst>
          <pc:docMk/>
          <pc:sldMk cId="709566074" sldId="282"/>
        </pc:sldMkLst>
        <pc:spChg chg="mod ord">
          <ac:chgData name="Nathan Clouse" userId="60190519-0423-46ec-ac65-f82d83ecfd9c" providerId="ADAL" clId="{5124B6E0-352A-462C-AFC1-42B8D1CB099A}" dt="2021-09-20T03:47:17.073" v="12195" actId="700"/>
          <ac:spMkLst>
            <pc:docMk/>
            <pc:sldMk cId="709566074" sldId="282"/>
            <ac:spMk id="2" creationId="{655BCE47-4BDF-4C22-814F-E34815351D12}"/>
          </ac:spMkLst>
        </pc:spChg>
        <pc:spChg chg="mod ord">
          <ac:chgData name="Nathan Clouse" userId="60190519-0423-46ec-ac65-f82d83ecfd9c" providerId="ADAL" clId="{5124B6E0-352A-462C-AFC1-42B8D1CB099A}" dt="2021-09-20T03:47:17.073" v="12195" actId="700"/>
          <ac:spMkLst>
            <pc:docMk/>
            <pc:sldMk cId="709566074" sldId="282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20T03:04:43.284" v="12007"/>
          <ac:spMkLst>
            <pc:docMk/>
            <pc:sldMk cId="709566074" sldId="282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47.730" v="12085" actId="1076"/>
          <ac:spMkLst>
            <pc:docMk/>
            <pc:sldMk cId="709566074" sldId="282"/>
            <ac:spMk id="6" creationId="{B7D52E4D-E0B8-4902-B176-C15AAA13559A}"/>
          </ac:spMkLst>
        </pc:spChg>
        <pc:picChg chg="add mod ord">
          <ac:chgData name="Nathan Clouse" userId="60190519-0423-46ec-ac65-f82d83ecfd9c" providerId="ADAL" clId="{5124B6E0-352A-462C-AFC1-42B8D1CB099A}" dt="2021-09-20T03:47:17.073" v="12195" actId="700"/>
          <ac:picMkLst>
            <pc:docMk/>
            <pc:sldMk cId="709566074" sldId="282"/>
            <ac:picMk id="5" creationId="{D28579B6-129F-445E-A6EC-B667D8D511DC}"/>
          </ac:picMkLst>
        </pc:picChg>
        <pc:picChg chg="add del">
          <ac:chgData name="Nathan Clouse" userId="60190519-0423-46ec-ac65-f82d83ecfd9c" providerId="ADAL" clId="{5124B6E0-352A-462C-AFC1-42B8D1CB099A}" dt="2021-09-20T03:47:11.923" v="12194"/>
          <ac:picMkLst>
            <pc:docMk/>
            <pc:sldMk cId="709566074" sldId="282"/>
            <ac:picMk id="3074" creationId="{CDC90619-9DC1-4B0E-8698-344482594901}"/>
          </ac:picMkLst>
        </pc:picChg>
        <pc:picChg chg="add mod">
          <ac:chgData name="Nathan Clouse" userId="60190519-0423-46ec-ac65-f82d83ecfd9c" providerId="ADAL" clId="{5124B6E0-352A-462C-AFC1-42B8D1CB099A}" dt="2021-09-20T03:47:27.213" v="12198" actId="1076"/>
          <ac:picMkLst>
            <pc:docMk/>
            <pc:sldMk cId="709566074" sldId="282"/>
            <ac:picMk id="3076" creationId="{75C238F5-C73B-4081-9484-B5175A051746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03.074" v="12159"/>
        <pc:sldMkLst>
          <pc:docMk/>
          <pc:sldMk cId="173259978" sldId="283"/>
        </pc:sldMkLst>
        <pc:spChg chg="mod ord">
          <ac:chgData name="Nathan Clouse" userId="60190519-0423-46ec-ac65-f82d83ecfd9c" providerId="ADAL" clId="{5124B6E0-352A-462C-AFC1-42B8D1CB099A}" dt="2021-09-13T03:21:34.918" v="11942" actId="700"/>
          <ac:spMkLst>
            <pc:docMk/>
            <pc:sldMk cId="173259978" sldId="283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1:34.918" v="11942" actId="700"/>
          <ac:spMkLst>
            <pc:docMk/>
            <pc:sldMk cId="173259978" sldId="283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1:34.918" v="11942" actId="700"/>
          <ac:spMkLst>
            <pc:docMk/>
            <pc:sldMk cId="173259978" sldId="283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09.707" v="12145"/>
          <ac:spMkLst>
            <pc:docMk/>
            <pc:sldMk cId="173259978" sldId="283"/>
            <ac:spMk id="5" creationId="{DF3B4850-B290-4AFA-8486-033DC185FA72}"/>
          </ac:spMkLst>
        </pc:spChg>
        <pc:spChg chg="add mod ord">
          <ac:chgData name="Nathan Clouse" userId="60190519-0423-46ec-ac65-f82d83ecfd9c" providerId="ADAL" clId="{5124B6E0-352A-462C-AFC1-42B8D1CB099A}" dt="2021-09-20T03:38:03.074" v="12159"/>
          <ac:spMkLst>
            <pc:docMk/>
            <pc:sldMk cId="173259978" sldId="283"/>
            <ac:spMk id="6" creationId="{04AC9F4D-BD16-4762-8B81-416FDAE42BB0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29:56.273" v="12087" actId="1076"/>
        <pc:sldMkLst>
          <pc:docMk/>
          <pc:sldMk cId="85711343" sldId="284"/>
        </pc:sldMkLst>
        <pc:spChg chg="mod">
          <ac:chgData name="Nathan Clouse" userId="60190519-0423-46ec-ac65-f82d83ecfd9c" providerId="ADAL" clId="{5124B6E0-352A-462C-AFC1-42B8D1CB099A}" dt="2021-08-23T03:47:21.207" v="2776" actId="20577"/>
          <ac:spMkLst>
            <pc:docMk/>
            <pc:sldMk cId="85711343" sldId="284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04:23:46.447" v="6174" actId="20577"/>
          <ac:spMkLst>
            <pc:docMk/>
            <pc:sldMk cId="85711343" sldId="284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13:07.926" v="11822"/>
          <ac:spMkLst>
            <pc:docMk/>
            <pc:sldMk cId="85711343" sldId="284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56.273" v="12087" actId="1076"/>
          <ac:spMkLst>
            <pc:docMk/>
            <pc:sldMk cId="85711343" sldId="284"/>
            <ac:spMk id="6" creationId="{EF0D2C3C-119A-444B-8FAF-820DA0D1BA0F}"/>
          </ac:spMkLst>
        </pc:spChg>
        <pc:picChg chg="add mod">
          <ac:chgData name="Nathan Clouse" userId="60190519-0423-46ec-ac65-f82d83ecfd9c" providerId="ADAL" clId="{5124B6E0-352A-462C-AFC1-42B8D1CB099A}" dt="2021-09-20T03:27:10.776" v="12059" actId="14100"/>
          <ac:picMkLst>
            <pc:docMk/>
            <pc:sldMk cId="85711343" sldId="284"/>
            <ac:picMk id="4" creationId="{8F319655-C864-45DE-92FF-2968D214A15B}"/>
          </ac:picMkLst>
        </pc:picChg>
        <pc:picChg chg="add mod">
          <ac:chgData name="Nathan Clouse" userId="60190519-0423-46ec-ac65-f82d83ecfd9c" providerId="ADAL" clId="{5124B6E0-352A-462C-AFC1-42B8D1CB099A}" dt="2021-09-13T01:13:07.926" v="11822"/>
          <ac:picMkLst>
            <pc:docMk/>
            <pc:sldMk cId="85711343" sldId="284"/>
            <ac:picMk id="4098" creationId="{BA061E4A-4CE7-4D93-AFCB-E6D0ED1372F7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06.547" v="12160"/>
        <pc:sldMkLst>
          <pc:docMk/>
          <pc:sldMk cId="1142502123" sldId="285"/>
        </pc:sldMkLst>
        <pc:spChg chg="mod ord">
          <ac:chgData name="Nathan Clouse" userId="60190519-0423-46ec-ac65-f82d83ecfd9c" providerId="ADAL" clId="{5124B6E0-352A-462C-AFC1-42B8D1CB099A}" dt="2021-09-13T03:21:42.404" v="11943" actId="700"/>
          <ac:spMkLst>
            <pc:docMk/>
            <pc:sldMk cId="1142502123" sldId="285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1:42.404" v="11943" actId="700"/>
          <ac:spMkLst>
            <pc:docMk/>
            <pc:sldMk cId="1142502123" sldId="285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1:42.404" v="11943" actId="700"/>
          <ac:spMkLst>
            <pc:docMk/>
            <pc:sldMk cId="1142502123" sldId="285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27.114" v="12146"/>
          <ac:spMkLst>
            <pc:docMk/>
            <pc:sldMk cId="1142502123" sldId="285"/>
            <ac:spMk id="5" creationId="{EE8D1500-8E51-4DC7-B4C9-C43B8CC8C78A}"/>
          </ac:spMkLst>
        </pc:spChg>
        <pc:spChg chg="add mod ord">
          <ac:chgData name="Nathan Clouse" userId="60190519-0423-46ec-ac65-f82d83ecfd9c" providerId="ADAL" clId="{5124B6E0-352A-462C-AFC1-42B8D1CB099A}" dt="2021-09-20T03:38:06.547" v="12160"/>
          <ac:spMkLst>
            <pc:docMk/>
            <pc:sldMk cId="1142502123" sldId="285"/>
            <ac:spMk id="6" creationId="{D6213366-3522-4C0C-88BC-ED56D79F2EEB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01.907" v="12089" actId="1076"/>
        <pc:sldMkLst>
          <pc:docMk/>
          <pc:sldMk cId="474827969" sldId="286"/>
        </pc:sldMkLst>
        <pc:spChg chg="mod">
          <ac:chgData name="Nathan Clouse" userId="60190519-0423-46ec-ac65-f82d83ecfd9c" providerId="ADAL" clId="{5124B6E0-352A-462C-AFC1-42B8D1CB099A}" dt="2021-08-23T03:47:37.271" v="2807" actId="20577"/>
          <ac:spMkLst>
            <pc:docMk/>
            <pc:sldMk cId="474827969" sldId="286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30T02:11:54.465" v="11285" actId="20577"/>
          <ac:spMkLst>
            <pc:docMk/>
            <pc:sldMk cId="474827969" sldId="286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15:05.933" v="11826"/>
          <ac:spMkLst>
            <pc:docMk/>
            <pc:sldMk cId="474827969" sldId="286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01.907" v="12089" actId="1076"/>
          <ac:spMkLst>
            <pc:docMk/>
            <pc:sldMk cId="474827969" sldId="286"/>
            <ac:spMk id="6" creationId="{6972E132-B74B-426D-9AE2-A51F3B53CE0C}"/>
          </ac:spMkLst>
        </pc:spChg>
        <pc:picChg chg="add mod">
          <ac:chgData name="Nathan Clouse" userId="60190519-0423-46ec-ac65-f82d83ecfd9c" providerId="ADAL" clId="{5124B6E0-352A-462C-AFC1-42B8D1CB099A}" dt="2021-09-20T03:27:15.576" v="12060" actId="14100"/>
          <ac:picMkLst>
            <pc:docMk/>
            <pc:sldMk cId="474827969" sldId="286"/>
            <ac:picMk id="4" creationId="{AA030E0F-52F6-4CDD-B3A0-AAABCFD3069E}"/>
          </ac:picMkLst>
        </pc:picChg>
        <pc:picChg chg="add mod">
          <ac:chgData name="Nathan Clouse" userId="60190519-0423-46ec-ac65-f82d83ecfd9c" providerId="ADAL" clId="{5124B6E0-352A-462C-AFC1-42B8D1CB099A}" dt="2021-09-13T01:15:09.496" v="11830" actId="1035"/>
          <ac:picMkLst>
            <pc:docMk/>
            <pc:sldMk cId="474827969" sldId="286"/>
            <ac:picMk id="6146" creationId="{8FDF2700-8E47-44F6-A7D4-87631BE71838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14.827" v="12161"/>
        <pc:sldMkLst>
          <pc:docMk/>
          <pc:sldMk cId="2562482899" sldId="287"/>
        </pc:sldMkLst>
        <pc:spChg chg="mod ord">
          <ac:chgData name="Nathan Clouse" userId="60190519-0423-46ec-ac65-f82d83ecfd9c" providerId="ADAL" clId="{5124B6E0-352A-462C-AFC1-42B8D1CB099A}" dt="2021-09-13T03:21:48.533" v="11944" actId="700"/>
          <ac:spMkLst>
            <pc:docMk/>
            <pc:sldMk cId="2562482899" sldId="287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1:48.533" v="11944" actId="700"/>
          <ac:spMkLst>
            <pc:docMk/>
            <pc:sldMk cId="2562482899" sldId="287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1:48.533" v="11944" actId="700"/>
          <ac:spMkLst>
            <pc:docMk/>
            <pc:sldMk cId="2562482899" sldId="287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31.059" v="12147"/>
          <ac:spMkLst>
            <pc:docMk/>
            <pc:sldMk cId="2562482899" sldId="287"/>
            <ac:spMk id="5" creationId="{F30E415F-63C5-4368-A3BC-83FA0B6519D3}"/>
          </ac:spMkLst>
        </pc:spChg>
        <pc:spChg chg="add mod ord">
          <ac:chgData name="Nathan Clouse" userId="60190519-0423-46ec-ac65-f82d83ecfd9c" providerId="ADAL" clId="{5124B6E0-352A-462C-AFC1-42B8D1CB099A}" dt="2021-09-20T03:38:14.827" v="12161"/>
          <ac:spMkLst>
            <pc:docMk/>
            <pc:sldMk cId="2562482899" sldId="287"/>
            <ac:spMk id="6" creationId="{DF00F065-B211-4105-99A5-5F92644579DB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06.973" v="12091" actId="1076"/>
        <pc:sldMkLst>
          <pc:docMk/>
          <pc:sldMk cId="2445333012" sldId="288"/>
        </pc:sldMkLst>
        <pc:spChg chg="mod">
          <ac:chgData name="Nathan Clouse" userId="60190519-0423-46ec-ac65-f82d83ecfd9c" providerId="ADAL" clId="{5124B6E0-352A-462C-AFC1-42B8D1CB099A}" dt="2021-08-23T03:47:54.983" v="2837" actId="20577"/>
          <ac:spMkLst>
            <pc:docMk/>
            <pc:sldMk cId="2445333012" sldId="288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30T01:41:18.816" v="10010" actId="20577"/>
          <ac:spMkLst>
            <pc:docMk/>
            <pc:sldMk cId="2445333012" sldId="288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23:51.101" v="11832"/>
          <ac:spMkLst>
            <pc:docMk/>
            <pc:sldMk cId="2445333012" sldId="288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06.973" v="12091" actId="1076"/>
          <ac:spMkLst>
            <pc:docMk/>
            <pc:sldMk cId="2445333012" sldId="288"/>
            <ac:spMk id="6" creationId="{ACDC6D33-8BBF-45F6-9868-73D3FEB26E8C}"/>
          </ac:spMkLst>
        </pc:spChg>
        <pc:picChg chg="add mod">
          <ac:chgData name="Nathan Clouse" userId="60190519-0423-46ec-ac65-f82d83ecfd9c" providerId="ADAL" clId="{5124B6E0-352A-462C-AFC1-42B8D1CB099A}" dt="2021-09-20T03:27:21.267" v="12061" actId="14100"/>
          <ac:picMkLst>
            <pc:docMk/>
            <pc:sldMk cId="2445333012" sldId="288"/>
            <ac:picMk id="4" creationId="{D2D4EC77-6E8F-4DA8-9DD0-876AA2D53A03}"/>
          </ac:picMkLst>
        </pc:picChg>
        <pc:picChg chg="add mod">
          <ac:chgData name="Nathan Clouse" userId="60190519-0423-46ec-ac65-f82d83ecfd9c" providerId="ADAL" clId="{5124B6E0-352A-462C-AFC1-42B8D1CB099A}" dt="2021-09-13T01:24:02.899" v="11837" actId="1035"/>
          <ac:picMkLst>
            <pc:docMk/>
            <pc:sldMk cId="2445333012" sldId="288"/>
            <ac:picMk id="8194" creationId="{7FD94C29-25F3-4D96-8637-7274CA0494C6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17.954" v="12162"/>
        <pc:sldMkLst>
          <pc:docMk/>
          <pc:sldMk cId="2629571604" sldId="289"/>
        </pc:sldMkLst>
        <pc:spChg chg="mod ord">
          <ac:chgData name="Nathan Clouse" userId="60190519-0423-46ec-ac65-f82d83ecfd9c" providerId="ADAL" clId="{5124B6E0-352A-462C-AFC1-42B8D1CB099A}" dt="2021-09-13T03:21:58.038" v="11945" actId="700"/>
          <ac:spMkLst>
            <pc:docMk/>
            <pc:sldMk cId="2629571604" sldId="289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1:58.038" v="11945" actId="700"/>
          <ac:spMkLst>
            <pc:docMk/>
            <pc:sldMk cId="2629571604" sldId="289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1:58.038" v="11945" actId="700"/>
          <ac:spMkLst>
            <pc:docMk/>
            <pc:sldMk cId="2629571604" sldId="289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34.394" v="12148"/>
          <ac:spMkLst>
            <pc:docMk/>
            <pc:sldMk cId="2629571604" sldId="289"/>
            <ac:spMk id="5" creationId="{003D6F87-C964-426E-A4F0-B9F1A95F9A9E}"/>
          </ac:spMkLst>
        </pc:spChg>
        <pc:spChg chg="add mod ord">
          <ac:chgData name="Nathan Clouse" userId="60190519-0423-46ec-ac65-f82d83ecfd9c" providerId="ADAL" clId="{5124B6E0-352A-462C-AFC1-42B8D1CB099A}" dt="2021-09-20T03:38:17.954" v="12162"/>
          <ac:spMkLst>
            <pc:docMk/>
            <pc:sldMk cId="2629571604" sldId="289"/>
            <ac:spMk id="6" creationId="{168C29EE-BA8E-414D-B211-7A8E9C0B213D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11.504" v="12093" actId="1076"/>
        <pc:sldMkLst>
          <pc:docMk/>
          <pc:sldMk cId="4215283749" sldId="290"/>
        </pc:sldMkLst>
        <pc:spChg chg="mod">
          <ac:chgData name="Nathan Clouse" userId="60190519-0423-46ec-ac65-f82d83ecfd9c" providerId="ADAL" clId="{5124B6E0-352A-462C-AFC1-42B8D1CB099A}" dt="2021-08-23T03:48:29.262" v="2910" actId="20577"/>
          <ac:spMkLst>
            <pc:docMk/>
            <pc:sldMk cId="4215283749" sldId="290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04:36:01.493" v="7153" actId="20577"/>
          <ac:spMkLst>
            <pc:docMk/>
            <pc:sldMk cId="4215283749" sldId="290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30:06.645" v="11839"/>
          <ac:spMkLst>
            <pc:docMk/>
            <pc:sldMk cId="4215283749" sldId="290"/>
            <ac:spMk id="4" creationId="{445DD72A-7B7E-4AA2-B860-607DF0C3BEBA}"/>
          </ac:spMkLst>
        </pc:spChg>
        <pc:spChg chg="add del mod">
          <ac:chgData name="Nathan Clouse" userId="60190519-0423-46ec-ac65-f82d83ecfd9c" providerId="ADAL" clId="{5124B6E0-352A-462C-AFC1-42B8D1CB099A}" dt="2021-09-13T01:30:16.805" v="11840" actId="22"/>
          <ac:spMkLst>
            <pc:docMk/>
            <pc:sldMk cId="4215283749" sldId="290"/>
            <ac:spMk id="5" creationId="{773039C6-FB83-485C-A5CC-A6FE99AEFB9C}"/>
          </ac:spMkLst>
        </pc:spChg>
        <pc:spChg chg="add mod">
          <ac:chgData name="Nathan Clouse" userId="60190519-0423-46ec-ac65-f82d83ecfd9c" providerId="ADAL" clId="{5124B6E0-352A-462C-AFC1-42B8D1CB099A}" dt="2021-09-20T03:30:11.504" v="12093" actId="1076"/>
          <ac:spMkLst>
            <pc:docMk/>
            <pc:sldMk cId="4215283749" sldId="290"/>
            <ac:spMk id="6" creationId="{A36B3610-94CA-4E57-8166-A570B5020279}"/>
          </ac:spMkLst>
        </pc:spChg>
        <pc:picChg chg="add mod">
          <ac:chgData name="Nathan Clouse" userId="60190519-0423-46ec-ac65-f82d83ecfd9c" providerId="ADAL" clId="{5124B6E0-352A-462C-AFC1-42B8D1CB099A}" dt="2021-09-20T03:27:26.911" v="12062" actId="14100"/>
          <ac:picMkLst>
            <pc:docMk/>
            <pc:sldMk cId="4215283749" sldId="290"/>
            <ac:picMk id="4" creationId="{7401F2AA-7EFD-4705-9C38-5223EF6558B1}"/>
          </ac:picMkLst>
        </pc:picChg>
        <pc:picChg chg="add mod ord">
          <ac:chgData name="Nathan Clouse" userId="60190519-0423-46ec-ac65-f82d83ecfd9c" providerId="ADAL" clId="{5124B6E0-352A-462C-AFC1-42B8D1CB099A}" dt="2021-09-13T01:30:16.805" v="11840" actId="22"/>
          <ac:picMkLst>
            <pc:docMk/>
            <pc:sldMk cId="4215283749" sldId="290"/>
            <ac:picMk id="7" creationId="{DC2DC62D-3327-4596-8260-CC56AA67E766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24.345" v="12163"/>
        <pc:sldMkLst>
          <pc:docMk/>
          <pc:sldMk cId="563196330" sldId="291"/>
        </pc:sldMkLst>
        <pc:spChg chg="mod ord">
          <ac:chgData name="Nathan Clouse" userId="60190519-0423-46ec-ac65-f82d83ecfd9c" providerId="ADAL" clId="{5124B6E0-352A-462C-AFC1-42B8D1CB099A}" dt="2021-09-13T03:22:03.783" v="11946" actId="700"/>
          <ac:spMkLst>
            <pc:docMk/>
            <pc:sldMk cId="563196330" sldId="291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2:03.783" v="11946" actId="700"/>
          <ac:spMkLst>
            <pc:docMk/>
            <pc:sldMk cId="563196330" sldId="291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2:03.783" v="11946" actId="700"/>
          <ac:spMkLst>
            <pc:docMk/>
            <pc:sldMk cId="563196330" sldId="291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45.282" v="12149"/>
          <ac:spMkLst>
            <pc:docMk/>
            <pc:sldMk cId="563196330" sldId="291"/>
            <ac:spMk id="5" creationId="{C60BB72B-B832-4B0E-A5C2-F15D9AD1D8B5}"/>
          </ac:spMkLst>
        </pc:spChg>
        <pc:spChg chg="add mod ord">
          <ac:chgData name="Nathan Clouse" userId="60190519-0423-46ec-ac65-f82d83ecfd9c" providerId="ADAL" clId="{5124B6E0-352A-462C-AFC1-42B8D1CB099A}" dt="2021-09-20T03:38:24.345" v="12163"/>
          <ac:spMkLst>
            <pc:docMk/>
            <pc:sldMk cId="563196330" sldId="291"/>
            <ac:spMk id="6" creationId="{2A03FD38-7A4C-4A3A-A1A6-939C62653B82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15.659" v="12095" actId="1076"/>
        <pc:sldMkLst>
          <pc:docMk/>
          <pc:sldMk cId="2897481130" sldId="292"/>
        </pc:sldMkLst>
        <pc:spChg chg="mod">
          <ac:chgData name="Nathan Clouse" userId="60190519-0423-46ec-ac65-f82d83ecfd9c" providerId="ADAL" clId="{5124B6E0-352A-462C-AFC1-42B8D1CB099A}" dt="2021-08-23T03:54:11.612" v="2941" actId="20577"/>
          <ac:spMkLst>
            <pc:docMk/>
            <pc:sldMk cId="2897481130" sldId="292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14:12:03.933" v="7705" actId="20577"/>
          <ac:spMkLst>
            <pc:docMk/>
            <pc:sldMk cId="2897481130" sldId="292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31:25.147" v="11842"/>
          <ac:spMkLst>
            <pc:docMk/>
            <pc:sldMk cId="2897481130" sldId="292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15.659" v="12095" actId="1076"/>
          <ac:spMkLst>
            <pc:docMk/>
            <pc:sldMk cId="2897481130" sldId="292"/>
            <ac:spMk id="6" creationId="{155D20BA-BD2C-49F6-8055-301BEADBA44F}"/>
          </ac:spMkLst>
        </pc:spChg>
        <pc:picChg chg="add mod">
          <ac:chgData name="Nathan Clouse" userId="60190519-0423-46ec-ac65-f82d83ecfd9c" providerId="ADAL" clId="{5124B6E0-352A-462C-AFC1-42B8D1CB099A}" dt="2021-09-20T03:27:30.686" v="12063" actId="14100"/>
          <ac:picMkLst>
            <pc:docMk/>
            <pc:sldMk cId="2897481130" sldId="292"/>
            <ac:picMk id="4" creationId="{232A1A3A-B03D-4C8C-B4C4-72A9118C1604}"/>
          </ac:picMkLst>
        </pc:picChg>
        <pc:picChg chg="add mod">
          <ac:chgData name="Nathan Clouse" userId="60190519-0423-46ec-ac65-f82d83ecfd9c" providerId="ADAL" clId="{5124B6E0-352A-462C-AFC1-42B8D1CB099A}" dt="2021-09-13T01:31:25.147" v="11842"/>
          <ac:picMkLst>
            <pc:docMk/>
            <pc:sldMk cId="2897481130" sldId="292"/>
            <ac:picMk id="11266" creationId="{D3E29FE7-AF54-4A85-B25F-6A1EDBDB6009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41.906" v="12164"/>
        <pc:sldMkLst>
          <pc:docMk/>
          <pc:sldMk cId="1740243653" sldId="293"/>
        </pc:sldMkLst>
        <pc:spChg chg="mod ord">
          <ac:chgData name="Nathan Clouse" userId="60190519-0423-46ec-ac65-f82d83ecfd9c" providerId="ADAL" clId="{5124B6E0-352A-462C-AFC1-42B8D1CB099A}" dt="2021-09-13T03:22:08.684" v="11947" actId="700"/>
          <ac:spMkLst>
            <pc:docMk/>
            <pc:sldMk cId="1740243653" sldId="293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2:08.684" v="11947" actId="700"/>
          <ac:spMkLst>
            <pc:docMk/>
            <pc:sldMk cId="1740243653" sldId="293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2:08.684" v="11947" actId="700"/>
          <ac:spMkLst>
            <pc:docMk/>
            <pc:sldMk cId="1740243653" sldId="293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48.555" v="12150"/>
          <ac:spMkLst>
            <pc:docMk/>
            <pc:sldMk cId="1740243653" sldId="293"/>
            <ac:spMk id="5" creationId="{FF171C49-802B-4177-BB5B-688E0445557F}"/>
          </ac:spMkLst>
        </pc:spChg>
        <pc:spChg chg="add mod ord">
          <ac:chgData name="Nathan Clouse" userId="60190519-0423-46ec-ac65-f82d83ecfd9c" providerId="ADAL" clId="{5124B6E0-352A-462C-AFC1-42B8D1CB099A}" dt="2021-09-20T03:38:41.906" v="12164"/>
          <ac:spMkLst>
            <pc:docMk/>
            <pc:sldMk cId="1740243653" sldId="293"/>
            <ac:spMk id="6" creationId="{8FBF1683-8AB2-4153-ACB9-8E9CD86B885E}"/>
          </ac:spMkLst>
        </pc:spChg>
      </pc:sldChg>
      <pc:sldChg chg="addSp delSp modSp add mod delAnim modAnim">
        <pc:chgData name="Nathan Clouse" userId="60190519-0423-46ec-ac65-f82d83ecfd9c" providerId="ADAL" clId="{5124B6E0-352A-462C-AFC1-42B8D1CB099A}" dt="2021-09-20T03:30:25.681" v="12097" actId="1076"/>
        <pc:sldMkLst>
          <pc:docMk/>
          <pc:sldMk cId="1877482526" sldId="294"/>
        </pc:sldMkLst>
        <pc:spChg chg="mod">
          <ac:chgData name="Nathan Clouse" userId="60190519-0423-46ec-ac65-f82d83ecfd9c" providerId="ADAL" clId="{5124B6E0-352A-462C-AFC1-42B8D1CB099A}" dt="2021-08-23T03:54:34.268" v="2993" actId="20577"/>
          <ac:spMkLst>
            <pc:docMk/>
            <pc:sldMk cId="1877482526" sldId="294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14:25:38.963" v="8288" actId="20577"/>
          <ac:spMkLst>
            <pc:docMk/>
            <pc:sldMk cId="1877482526" sldId="294"/>
            <ac:spMk id="3" creationId="{EA9C3745-E0A5-4727-AB79-24447D84B4A0}"/>
          </ac:spMkLst>
        </pc:spChg>
        <pc:spChg chg="del mod">
          <ac:chgData name="Nathan Clouse" userId="60190519-0423-46ec-ac65-f82d83ecfd9c" providerId="ADAL" clId="{5124B6E0-352A-462C-AFC1-42B8D1CB099A}" dt="2021-09-13T01:33:57.106" v="11844"/>
          <ac:spMkLst>
            <pc:docMk/>
            <pc:sldMk cId="1877482526" sldId="294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25.681" v="12097" actId="1076"/>
          <ac:spMkLst>
            <pc:docMk/>
            <pc:sldMk cId="1877482526" sldId="294"/>
            <ac:spMk id="7" creationId="{A57160E8-0FFA-4F0E-8509-741909BD3416}"/>
          </ac:spMkLst>
        </pc:spChg>
        <pc:picChg chg="add del mod">
          <ac:chgData name="Nathan Clouse" userId="60190519-0423-46ec-ac65-f82d83ecfd9c" providerId="ADAL" clId="{5124B6E0-352A-462C-AFC1-42B8D1CB099A}" dt="2021-09-20T03:10:15.534" v="12022" actId="478"/>
          <ac:picMkLst>
            <pc:docMk/>
            <pc:sldMk cId="1877482526" sldId="294"/>
            <ac:picMk id="4" creationId="{67AB4FF2-E6EF-4310-BCCD-F987F3BF75EB}"/>
          </ac:picMkLst>
        </pc:picChg>
        <pc:picChg chg="add mod">
          <ac:chgData name="Nathan Clouse" userId="60190519-0423-46ec-ac65-f82d83ecfd9c" providerId="ADAL" clId="{5124B6E0-352A-462C-AFC1-42B8D1CB099A}" dt="2021-09-20T03:27:42.154" v="12064" actId="14100"/>
          <ac:picMkLst>
            <pc:docMk/>
            <pc:sldMk cId="1877482526" sldId="294"/>
            <ac:picMk id="5" creationId="{62C1E827-6E64-4177-ABEF-BF50C30A63F4}"/>
          </ac:picMkLst>
        </pc:picChg>
        <pc:picChg chg="add mod">
          <ac:chgData name="Nathan Clouse" userId="60190519-0423-46ec-ac65-f82d83ecfd9c" providerId="ADAL" clId="{5124B6E0-352A-462C-AFC1-42B8D1CB099A}" dt="2021-09-13T01:33:57.106" v="11844"/>
          <ac:picMkLst>
            <pc:docMk/>
            <pc:sldMk cId="1877482526" sldId="294"/>
            <ac:picMk id="13314" creationId="{9A27A63A-9868-444C-87EA-F868C1C28087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44.962" v="12165"/>
        <pc:sldMkLst>
          <pc:docMk/>
          <pc:sldMk cId="180333212" sldId="295"/>
        </pc:sldMkLst>
        <pc:spChg chg="mod ord">
          <ac:chgData name="Nathan Clouse" userId="60190519-0423-46ec-ac65-f82d83ecfd9c" providerId="ADAL" clId="{5124B6E0-352A-462C-AFC1-42B8D1CB099A}" dt="2021-09-13T03:22:16.632" v="11948" actId="700"/>
          <ac:spMkLst>
            <pc:docMk/>
            <pc:sldMk cId="180333212" sldId="295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2:16.632" v="11948" actId="700"/>
          <ac:spMkLst>
            <pc:docMk/>
            <pc:sldMk cId="180333212" sldId="295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2:16.632" v="11948" actId="700"/>
          <ac:spMkLst>
            <pc:docMk/>
            <pc:sldMk cId="180333212" sldId="295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59.082" v="12151"/>
          <ac:spMkLst>
            <pc:docMk/>
            <pc:sldMk cId="180333212" sldId="295"/>
            <ac:spMk id="5" creationId="{3F717D4D-E233-49A8-90E6-C5B5AC220AF7}"/>
          </ac:spMkLst>
        </pc:spChg>
        <pc:spChg chg="add mod ord">
          <ac:chgData name="Nathan Clouse" userId="60190519-0423-46ec-ac65-f82d83ecfd9c" providerId="ADAL" clId="{5124B6E0-352A-462C-AFC1-42B8D1CB099A}" dt="2021-09-20T03:38:44.962" v="12165"/>
          <ac:spMkLst>
            <pc:docMk/>
            <pc:sldMk cId="180333212" sldId="295"/>
            <ac:spMk id="6" creationId="{82160975-1297-4C12-8335-05CE9E0F0214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32.246" v="12099" actId="1076"/>
        <pc:sldMkLst>
          <pc:docMk/>
          <pc:sldMk cId="1592234541" sldId="296"/>
        </pc:sldMkLst>
        <pc:spChg chg="mod">
          <ac:chgData name="Nathan Clouse" userId="60190519-0423-46ec-ac65-f82d83ecfd9c" providerId="ADAL" clId="{5124B6E0-352A-462C-AFC1-42B8D1CB099A}" dt="2021-08-23T03:55:01.819" v="3033" actId="20577"/>
          <ac:spMkLst>
            <pc:docMk/>
            <pc:sldMk cId="1592234541" sldId="296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30T01:25:09.279" v="9114" actId="20577"/>
          <ac:spMkLst>
            <pc:docMk/>
            <pc:sldMk cId="1592234541" sldId="296"/>
            <ac:spMk id="3" creationId="{EA9C3745-E0A5-4727-AB79-24447D84B4A0}"/>
          </ac:spMkLst>
        </pc:spChg>
        <pc:spChg chg="del mod">
          <ac:chgData name="Nathan Clouse" userId="60190519-0423-46ec-ac65-f82d83ecfd9c" providerId="ADAL" clId="{5124B6E0-352A-462C-AFC1-42B8D1CB099A}" dt="2021-09-13T01:36:09.219" v="11846"/>
          <ac:spMkLst>
            <pc:docMk/>
            <pc:sldMk cId="1592234541" sldId="296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32.246" v="12099" actId="1076"/>
          <ac:spMkLst>
            <pc:docMk/>
            <pc:sldMk cId="1592234541" sldId="296"/>
            <ac:spMk id="6" creationId="{74AAA09B-EBE6-40FA-AF53-727C303C781B}"/>
          </ac:spMkLst>
        </pc:spChg>
        <pc:picChg chg="add mod">
          <ac:chgData name="Nathan Clouse" userId="60190519-0423-46ec-ac65-f82d83ecfd9c" providerId="ADAL" clId="{5124B6E0-352A-462C-AFC1-42B8D1CB099A}" dt="2021-09-20T03:27:49.057" v="12065" actId="14100"/>
          <ac:picMkLst>
            <pc:docMk/>
            <pc:sldMk cId="1592234541" sldId="296"/>
            <ac:picMk id="5" creationId="{2D71B95B-0C15-4B82-9CD2-3A90E48BF391}"/>
          </ac:picMkLst>
        </pc:picChg>
        <pc:picChg chg="add mod">
          <ac:chgData name="Nathan Clouse" userId="60190519-0423-46ec-ac65-f82d83ecfd9c" providerId="ADAL" clId="{5124B6E0-352A-462C-AFC1-42B8D1CB099A}" dt="2021-09-13T01:36:09.219" v="11846"/>
          <ac:picMkLst>
            <pc:docMk/>
            <pc:sldMk cId="1592234541" sldId="296"/>
            <ac:picMk id="14338" creationId="{1E625A6C-989F-4E53-8391-55AA3FB0B80D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50.602" v="12166"/>
        <pc:sldMkLst>
          <pc:docMk/>
          <pc:sldMk cId="1717968753" sldId="297"/>
        </pc:sldMkLst>
        <pc:spChg chg="mod ord">
          <ac:chgData name="Nathan Clouse" userId="60190519-0423-46ec-ac65-f82d83ecfd9c" providerId="ADAL" clId="{5124B6E0-352A-462C-AFC1-42B8D1CB099A}" dt="2021-09-13T03:22:22.289" v="11949" actId="700"/>
          <ac:spMkLst>
            <pc:docMk/>
            <pc:sldMk cId="1717968753" sldId="297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2:22.289" v="11949" actId="700"/>
          <ac:spMkLst>
            <pc:docMk/>
            <pc:sldMk cId="1717968753" sldId="297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2:22.289" v="11949" actId="700"/>
          <ac:spMkLst>
            <pc:docMk/>
            <pc:sldMk cId="1717968753" sldId="297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3:45.791" v="12117" actId="20577"/>
          <ac:spMkLst>
            <pc:docMk/>
            <pc:sldMk cId="1717968753" sldId="297"/>
            <ac:spMk id="5" creationId="{C5E6072B-44C0-45EC-8ECF-181E52BA20A1}"/>
          </ac:spMkLst>
        </pc:spChg>
        <pc:spChg chg="add mod ord">
          <ac:chgData name="Nathan Clouse" userId="60190519-0423-46ec-ac65-f82d83ecfd9c" providerId="ADAL" clId="{5124B6E0-352A-462C-AFC1-42B8D1CB099A}" dt="2021-09-20T03:38:50.602" v="12166"/>
          <ac:spMkLst>
            <pc:docMk/>
            <pc:sldMk cId="1717968753" sldId="297"/>
            <ac:spMk id="6" creationId="{613BD131-F340-4601-954E-1D54AA13CE23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39.379" v="12101" actId="1076"/>
        <pc:sldMkLst>
          <pc:docMk/>
          <pc:sldMk cId="4275060042" sldId="298"/>
        </pc:sldMkLst>
        <pc:spChg chg="mod">
          <ac:chgData name="Nathan Clouse" userId="60190519-0423-46ec-ac65-f82d83ecfd9c" providerId="ADAL" clId="{5124B6E0-352A-462C-AFC1-42B8D1CB099A}" dt="2021-08-23T03:55:24.747" v="3063" actId="20577"/>
          <ac:spMkLst>
            <pc:docMk/>
            <pc:sldMk cId="4275060042" sldId="298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30T01:58:01.502" v="10682" actId="313"/>
          <ac:spMkLst>
            <pc:docMk/>
            <pc:sldMk cId="4275060042" sldId="298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37:38.873" v="11849"/>
          <ac:spMkLst>
            <pc:docMk/>
            <pc:sldMk cId="4275060042" sldId="298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39.379" v="12101" actId="1076"/>
          <ac:spMkLst>
            <pc:docMk/>
            <pc:sldMk cId="4275060042" sldId="298"/>
            <ac:spMk id="6" creationId="{51F96C33-FABF-48EE-AE62-940901F6CC05}"/>
          </ac:spMkLst>
        </pc:spChg>
        <pc:picChg chg="add mod">
          <ac:chgData name="Nathan Clouse" userId="60190519-0423-46ec-ac65-f82d83ecfd9c" providerId="ADAL" clId="{5124B6E0-352A-462C-AFC1-42B8D1CB099A}" dt="2021-09-20T03:27:55.078" v="12066" actId="14100"/>
          <ac:picMkLst>
            <pc:docMk/>
            <pc:sldMk cId="4275060042" sldId="298"/>
            <ac:picMk id="4" creationId="{5C5E47A5-4C1D-4CB1-BDB6-80A38DC94048}"/>
          </ac:picMkLst>
        </pc:picChg>
        <pc:picChg chg="add mod">
          <ac:chgData name="Nathan Clouse" userId="60190519-0423-46ec-ac65-f82d83ecfd9c" providerId="ADAL" clId="{5124B6E0-352A-462C-AFC1-42B8D1CB099A}" dt="2021-09-13T01:37:38.873" v="11849"/>
          <ac:picMkLst>
            <pc:docMk/>
            <pc:sldMk cId="4275060042" sldId="298"/>
            <ac:picMk id="17410" creationId="{AB3C064D-9DBD-4186-ACF0-163513DE4579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9:00.589" v="12176" actId="20577"/>
        <pc:sldMkLst>
          <pc:docMk/>
          <pc:sldMk cId="3249858248" sldId="299"/>
        </pc:sldMkLst>
        <pc:spChg chg="mod ord">
          <ac:chgData name="Nathan Clouse" userId="60190519-0423-46ec-ac65-f82d83ecfd9c" providerId="ADAL" clId="{5124B6E0-352A-462C-AFC1-42B8D1CB099A}" dt="2021-09-20T03:38:57.451" v="12167" actId="700"/>
          <ac:spMkLst>
            <pc:docMk/>
            <pc:sldMk cId="3249858248" sldId="299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20T03:38:57.451" v="12167" actId="700"/>
          <ac:spMkLst>
            <pc:docMk/>
            <pc:sldMk cId="3249858248" sldId="299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20T03:38:57.451" v="12167" actId="700"/>
          <ac:spMkLst>
            <pc:docMk/>
            <pc:sldMk cId="3249858248" sldId="299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9:00.589" v="12176" actId="20577"/>
          <ac:spMkLst>
            <pc:docMk/>
            <pc:sldMk cId="3249858248" sldId="299"/>
            <ac:spMk id="5" creationId="{3BA7A80B-9748-4D9B-8543-AAC10E46252C}"/>
          </ac:spMkLst>
        </pc:spChg>
        <pc:spChg chg="add mod ord">
          <ac:chgData name="Nathan Clouse" userId="60190519-0423-46ec-ac65-f82d83ecfd9c" providerId="ADAL" clId="{5124B6E0-352A-462C-AFC1-42B8D1CB099A}" dt="2021-09-20T03:38:58.554" v="12168"/>
          <ac:spMkLst>
            <pc:docMk/>
            <pc:sldMk cId="3249858248" sldId="299"/>
            <ac:spMk id="6" creationId="{6AEAF6A7-2A5F-4E9F-AC8F-EAA52384BF24}"/>
          </ac:spMkLst>
        </pc:spChg>
      </pc:sldChg>
      <pc:sldChg chg="addSp delSp modSp add mod">
        <pc:chgData name="Nathan Clouse" userId="60190519-0423-46ec-ac65-f82d83ecfd9c" providerId="ADAL" clId="{5124B6E0-352A-462C-AFC1-42B8D1CB099A}" dt="2021-09-20T03:41:21.801" v="12180"/>
        <pc:sldMkLst>
          <pc:docMk/>
          <pc:sldMk cId="1707850458" sldId="300"/>
        </pc:sldMkLst>
        <pc:spChg chg="del">
          <ac:chgData name="Nathan Clouse" userId="60190519-0423-46ec-ac65-f82d83ecfd9c" providerId="ADAL" clId="{5124B6E0-352A-462C-AFC1-42B8D1CB099A}" dt="2021-09-20T03:41:21.801" v="12180"/>
          <ac:spMkLst>
            <pc:docMk/>
            <pc:sldMk cId="1707850458" sldId="300"/>
            <ac:spMk id="8" creationId="{34C5CEF0-CA7C-44B2-B36C-7D62FF4D5470}"/>
          </ac:spMkLst>
        </pc:spChg>
        <pc:picChg chg="del">
          <ac:chgData name="Nathan Clouse" userId="60190519-0423-46ec-ac65-f82d83ecfd9c" providerId="ADAL" clId="{5124B6E0-352A-462C-AFC1-42B8D1CB099A}" dt="2021-09-20T03:41:20.676" v="12179" actId="478"/>
          <ac:picMkLst>
            <pc:docMk/>
            <pc:sldMk cId="1707850458" sldId="300"/>
            <ac:picMk id="9" creationId="{F65E8590-14F8-49AD-BBE9-ED82498F8132}"/>
          </ac:picMkLst>
        </pc:picChg>
        <pc:picChg chg="add mod">
          <ac:chgData name="Nathan Clouse" userId="60190519-0423-46ec-ac65-f82d83ecfd9c" providerId="ADAL" clId="{5124B6E0-352A-462C-AFC1-42B8D1CB099A}" dt="2021-09-20T03:41:21.801" v="12180"/>
          <ac:picMkLst>
            <pc:docMk/>
            <pc:sldMk cId="1707850458" sldId="300"/>
            <ac:picMk id="10" creationId="{825CEF81-ED72-4492-954A-69A8890F6367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20T02:53:25.610" v="11979"/>
        <pc:sldMkLst>
          <pc:docMk/>
          <pc:sldMk cId="3664119118" sldId="301"/>
        </pc:sldMkLst>
        <pc:spChg chg="mod">
          <ac:chgData name="Nathan Clouse" userId="60190519-0423-46ec-ac65-f82d83ecfd9c" providerId="ADAL" clId="{5124B6E0-352A-462C-AFC1-42B8D1CB099A}" dt="2021-08-23T03:58:35.739" v="3098" actId="20577"/>
          <ac:spMkLst>
            <pc:docMk/>
            <pc:sldMk cId="3664119118" sldId="301"/>
            <ac:spMk id="4" creationId="{0CD45047-669F-4531-9BC4-F17969BC60C8}"/>
          </ac:spMkLst>
        </pc:spChg>
        <pc:spChg chg="mod">
          <ac:chgData name="Nathan Clouse" userId="60190519-0423-46ec-ac65-f82d83ecfd9c" providerId="ADAL" clId="{5124B6E0-352A-462C-AFC1-42B8D1CB099A}" dt="2021-08-23T03:58:38.984" v="3099" actId="6549"/>
          <ac:spMkLst>
            <pc:docMk/>
            <pc:sldMk cId="3664119118" sldId="301"/>
            <ac:spMk id="7" creationId="{522B7C6D-F75F-47B8-9D18-659BD9CA9DA4}"/>
          </ac:spMkLst>
        </pc:spChg>
        <pc:spChg chg="add del mod">
          <ac:chgData name="Nathan Clouse" userId="60190519-0423-46ec-ac65-f82d83ecfd9c" providerId="ADAL" clId="{5124B6E0-352A-462C-AFC1-42B8D1CB099A}" dt="2021-09-20T02:53:25.610" v="11979"/>
          <ac:spMkLst>
            <pc:docMk/>
            <pc:sldMk cId="3664119118" sldId="301"/>
            <ac:spMk id="8" creationId="{A62353EA-1D67-4EED-9145-5B9CB051FEDB}"/>
          </ac:spMkLst>
        </pc:spChg>
        <pc:picChg chg="del">
          <ac:chgData name="Nathan Clouse" userId="60190519-0423-46ec-ac65-f82d83ecfd9c" providerId="ADAL" clId="{5124B6E0-352A-462C-AFC1-42B8D1CB099A}" dt="2021-09-20T02:45:32.509" v="11964" actId="478"/>
          <ac:picMkLst>
            <pc:docMk/>
            <pc:sldMk cId="3664119118" sldId="301"/>
            <ac:picMk id="3" creationId="{3A30251A-E611-40E0-BD28-1DDBEB61834B}"/>
          </ac:picMkLst>
        </pc:picChg>
        <pc:picChg chg="add del mod">
          <ac:chgData name="Nathan Clouse" userId="60190519-0423-46ec-ac65-f82d83ecfd9c" providerId="ADAL" clId="{5124B6E0-352A-462C-AFC1-42B8D1CB099A}" dt="2021-09-20T02:53:25.610" v="11979"/>
          <ac:picMkLst>
            <pc:docMk/>
            <pc:sldMk cId="3664119118" sldId="301"/>
            <ac:picMk id="9" creationId="{26CCBA6B-BA39-44CD-9135-603944D33D7C}"/>
          </ac:picMkLst>
        </pc:picChg>
        <pc:picChg chg="del">
          <ac:chgData name="Nathan Clouse" userId="60190519-0423-46ec-ac65-f82d83ecfd9c" providerId="ADAL" clId="{5124B6E0-352A-462C-AFC1-42B8D1CB099A}" dt="2021-08-23T03:58:40.218" v="3100" actId="478"/>
          <ac:picMkLst>
            <pc:docMk/>
            <pc:sldMk cId="3664119118" sldId="301"/>
            <ac:picMk id="9" creationId="{F65E8590-14F8-49AD-BBE9-ED82498F8132}"/>
          </ac:picMkLst>
        </pc:picChg>
      </pc:sldChg>
      <pc:sldChg chg="modSp add mod">
        <pc:chgData name="Nathan Clouse" userId="60190519-0423-46ec-ac65-f82d83ecfd9c" providerId="ADAL" clId="{5124B6E0-352A-462C-AFC1-42B8D1CB099A}" dt="2021-08-28T03:37:24.655" v="3617" actId="313"/>
        <pc:sldMkLst>
          <pc:docMk/>
          <pc:sldMk cId="2307513599" sldId="302"/>
        </pc:sldMkLst>
        <pc:spChg chg="mod">
          <ac:chgData name="Nathan Clouse" userId="60190519-0423-46ec-ac65-f82d83ecfd9c" providerId="ADAL" clId="{5124B6E0-352A-462C-AFC1-42B8D1CB099A}" dt="2021-08-28T03:31:08.979" v="3408" actId="20577"/>
          <ac:spMkLst>
            <pc:docMk/>
            <pc:sldMk cId="2307513599" sldId="302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8T03:37:24.655" v="3617" actId="313"/>
          <ac:spMkLst>
            <pc:docMk/>
            <pc:sldMk cId="2307513599" sldId="302"/>
            <ac:spMk id="4" creationId="{445DD72A-7B7E-4AA2-B860-607DF0C3BEBA}"/>
          </ac:spMkLst>
        </pc:spChg>
      </pc:sldChg>
      <pc:sldChg chg="addSp delSp modSp add mod">
        <pc:chgData name="Nathan Clouse" userId="60190519-0423-46ec-ac65-f82d83ecfd9c" providerId="ADAL" clId="{5124B6E0-352A-462C-AFC1-42B8D1CB099A}" dt="2021-09-13T01:03:47.474" v="11817" actId="1076"/>
        <pc:sldMkLst>
          <pc:docMk/>
          <pc:sldMk cId="936606233" sldId="303"/>
        </pc:sldMkLst>
        <pc:spChg chg="mod">
          <ac:chgData name="Nathan Clouse" userId="60190519-0423-46ec-ac65-f82d83ecfd9c" providerId="ADAL" clId="{5124B6E0-352A-462C-AFC1-42B8D1CB099A}" dt="2021-09-13T01:03:14.060" v="11809" actId="1076"/>
          <ac:spMkLst>
            <pc:docMk/>
            <pc:sldMk cId="936606233" sldId="303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8T03:59:33.675" v="4365" actId="20577"/>
          <ac:spMkLst>
            <pc:docMk/>
            <pc:sldMk cId="936606233" sldId="303"/>
            <ac:spMk id="4" creationId="{445DD72A-7B7E-4AA2-B860-607DF0C3BEBA}"/>
          </ac:spMkLst>
        </pc:spChg>
        <pc:picChg chg="mod">
          <ac:chgData name="Nathan Clouse" userId="60190519-0423-46ec-ac65-f82d83ecfd9c" providerId="ADAL" clId="{5124B6E0-352A-462C-AFC1-42B8D1CB099A}" dt="2021-09-13T01:03:47.474" v="11817" actId="1076"/>
          <ac:picMkLst>
            <pc:docMk/>
            <pc:sldMk cId="936606233" sldId="303"/>
            <ac:picMk id="6" creationId="{8B0882F3-4CB3-4495-911E-11BC4255634B}"/>
          </ac:picMkLst>
        </pc:picChg>
        <pc:picChg chg="add del mod">
          <ac:chgData name="Nathan Clouse" userId="60190519-0423-46ec-ac65-f82d83ecfd9c" providerId="ADAL" clId="{5124B6E0-352A-462C-AFC1-42B8D1CB099A}" dt="2021-09-13T01:03:18.827" v="11811"/>
          <ac:picMkLst>
            <pc:docMk/>
            <pc:sldMk cId="936606233" sldId="303"/>
            <ac:picMk id="7" creationId="{BAE906C4-F07A-44B6-B603-0DDA7EC7C21C}"/>
          </ac:picMkLst>
        </pc:picChg>
        <pc:picChg chg="add del mod">
          <ac:chgData name="Nathan Clouse" userId="60190519-0423-46ec-ac65-f82d83ecfd9c" providerId="ADAL" clId="{5124B6E0-352A-462C-AFC1-42B8D1CB099A}" dt="2021-09-13T01:03:18.827" v="11811"/>
          <ac:picMkLst>
            <pc:docMk/>
            <pc:sldMk cId="936606233" sldId="303"/>
            <ac:picMk id="8" creationId="{875C54BF-8300-45EF-90DF-A6A94DF53EC5}"/>
          </ac:picMkLst>
        </pc:picChg>
        <pc:picChg chg="mod">
          <ac:chgData name="Nathan Clouse" userId="60190519-0423-46ec-ac65-f82d83ecfd9c" providerId="ADAL" clId="{5124B6E0-352A-462C-AFC1-42B8D1CB099A}" dt="2021-09-13T01:03:46.655" v="11816" actId="1076"/>
          <ac:picMkLst>
            <pc:docMk/>
            <pc:sldMk cId="936606233" sldId="303"/>
            <ac:picMk id="10" creationId="{ECB0E2D7-D98A-4E9A-8C57-809FD1EC9D3E}"/>
          </ac:picMkLst>
        </pc:picChg>
      </pc:sldChg>
      <pc:sldChg chg="new del">
        <pc:chgData name="Nathan Clouse" userId="60190519-0423-46ec-ac65-f82d83ecfd9c" providerId="ADAL" clId="{5124B6E0-352A-462C-AFC1-42B8D1CB099A}" dt="2021-08-28T04:02:59.272" v="4592" actId="2696"/>
        <pc:sldMkLst>
          <pc:docMk/>
          <pc:sldMk cId="1091816871" sldId="304"/>
        </pc:sldMkLst>
      </pc:sldChg>
      <pc:sldChg chg="addSp delSp modSp add mod">
        <pc:chgData name="Nathan Clouse" userId="60190519-0423-46ec-ac65-f82d83ecfd9c" providerId="ADAL" clId="{5124B6E0-352A-462C-AFC1-42B8D1CB099A}" dt="2021-09-13T01:06:20.435" v="11820" actId="22"/>
        <pc:sldMkLst>
          <pc:docMk/>
          <pc:sldMk cId="25817247" sldId="305"/>
        </pc:sldMkLst>
        <pc:spChg chg="del">
          <ac:chgData name="Nathan Clouse" userId="60190519-0423-46ec-ac65-f82d83ecfd9c" providerId="ADAL" clId="{5124B6E0-352A-462C-AFC1-42B8D1CB099A}" dt="2021-09-13T01:06:06.869" v="11819"/>
          <ac:spMkLst>
            <pc:docMk/>
            <pc:sldMk cId="25817247" sldId="305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8T04:22:11.880" v="5022" actId="20577"/>
          <ac:spMkLst>
            <pc:docMk/>
            <pc:sldMk cId="25817247" sldId="305"/>
            <ac:spMk id="4" creationId="{445DD72A-7B7E-4AA2-B860-607DF0C3BEBA}"/>
          </ac:spMkLst>
        </pc:spChg>
        <pc:spChg chg="add del mod">
          <ac:chgData name="Nathan Clouse" userId="60190519-0423-46ec-ac65-f82d83ecfd9c" providerId="ADAL" clId="{5124B6E0-352A-462C-AFC1-42B8D1CB099A}" dt="2021-09-13T01:06:20.435" v="11820" actId="22"/>
          <ac:spMkLst>
            <pc:docMk/>
            <pc:sldMk cId="25817247" sldId="305"/>
            <ac:spMk id="5" creationId="{3B8C44FC-B4F7-4FBE-B080-8A963BEBD15E}"/>
          </ac:spMkLst>
        </pc:spChg>
        <pc:picChg chg="add mod ord">
          <ac:chgData name="Nathan Clouse" userId="60190519-0423-46ec-ac65-f82d83ecfd9c" providerId="ADAL" clId="{5124B6E0-352A-462C-AFC1-42B8D1CB099A}" dt="2021-09-13T01:06:20.435" v="11820" actId="22"/>
          <ac:picMkLst>
            <pc:docMk/>
            <pc:sldMk cId="25817247" sldId="305"/>
            <ac:picMk id="7" creationId="{2CBDC603-AC7D-4202-A105-03C7ACC56849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7:58.234" v="12158"/>
        <pc:sldMkLst>
          <pc:docMk/>
          <pc:sldMk cId="2085479875" sldId="306"/>
        </pc:sldMkLst>
        <pc:spChg chg="mod ord">
          <ac:chgData name="Nathan Clouse" userId="60190519-0423-46ec-ac65-f82d83ecfd9c" providerId="ADAL" clId="{5124B6E0-352A-462C-AFC1-42B8D1CB099A}" dt="2021-09-13T03:20:44.052" v="11908" actId="700"/>
          <ac:spMkLst>
            <pc:docMk/>
            <pc:sldMk cId="2085479875" sldId="306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0:44.052" v="11908" actId="700"/>
          <ac:spMkLst>
            <pc:docMk/>
            <pc:sldMk cId="2085479875" sldId="306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0:44.052" v="11908" actId="700"/>
          <ac:spMkLst>
            <pc:docMk/>
            <pc:sldMk cId="2085479875" sldId="306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06.394" v="12144"/>
          <ac:spMkLst>
            <pc:docMk/>
            <pc:sldMk cId="2085479875" sldId="306"/>
            <ac:spMk id="5" creationId="{7E8B1589-20CC-4753-BC05-3A7377306F98}"/>
          </ac:spMkLst>
        </pc:spChg>
        <pc:spChg chg="add mod ord">
          <ac:chgData name="Nathan Clouse" userId="60190519-0423-46ec-ac65-f82d83ecfd9c" providerId="ADAL" clId="{5124B6E0-352A-462C-AFC1-42B8D1CB099A}" dt="2021-09-20T03:37:58.234" v="12158"/>
          <ac:spMkLst>
            <pc:docMk/>
            <pc:sldMk cId="2085479875" sldId="306"/>
            <ac:spMk id="6" creationId="{86C09B78-3F95-4551-B52C-67436A9DC1BD}"/>
          </ac:spMkLst>
        </pc:spChg>
      </pc:sldChg>
      <pc:sldChg chg="addSp delSp modSp add mod">
        <pc:chgData name="Nathan Clouse" userId="60190519-0423-46ec-ac65-f82d83ecfd9c" providerId="ADAL" clId="{5124B6E0-352A-462C-AFC1-42B8D1CB099A}" dt="2021-09-13T01:13:27.226" v="11825"/>
        <pc:sldMkLst>
          <pc:docMk/>
          <pc:sldMk cId="1724693082" sldId="307"/>
        </pc:sldMkLst>
        <pc:spChg chg="del mod">
          <ac:chgData name="Nathan Clouse" userId="60190519-0423-46ec-ac65-f82d83ecfd9c" providerId="ADAL" clId="{5124B6E0-352A-462C-AFC1-42B8D1CB099A}" dt="2021-09-13T01:13:27.226" v="11825"/>
          <ac:spMkLst>
            <pc:docMk/>
            <pc:sldMk cId="1724693082" sldId="307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9T04:25:58.014" v="6496" actId="20577"/>
          <ac:spMkLst>
            <pc:docMk/>
            <pc:sldMk cId="1724693082" sldId="307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13:27.226" v="11825"/>
          <ac:picMkLst>
            <pc:docMk/>
            <pc:sldMk cId="1724693082" sldId="307"/>
            <ac:picMk id="5122" creationId="{115CD60C-E603-4D2D-862C-446C9818700C}"/>
          </ac:picMkLst>
        </pc:picChg>
      </pc:sldChg>
      <pc:sldChg chg="new del">
        <pc:chgData name="Nathan Clouse" userId="60190519-0423-46ec-ac65-f82d83ecfd9c" providerId="ADAL" clId="{5124B6E0-352A-462C-AFC1-42B8D1CB099A}" dt="2021-08-29T04:35:11.859" v="7088" actId="2696"/>
        <pc:sldMkLst>
          <pc:docMk/>
          <pc:sldMk cId="54215511" sldId="308"/>
        </pc:sldMkLst>
      </pc:sldChg>
      <pc:sldChg chg="addSp delSp modSp add mod">
        <pc:chgData name="Nathan Clouse" userId="60190519-0423-46ec-ac65-f82d83ecfd9c" providerId="ADAL" clId="{5124B6E0-352A-462C-AFC1-42B8D1CB099A}" dt="2021-09-13T01:30:40.184" v="11841" actId="22"/>
        <pc:sldMkLst>
          <pc:docMk/>
          <pc:sldMk cId="3884355729" sldId="309"/>
        </pc:sldMkLst>
        <pc:spChg chg="del mod">
          <ac:chgData name="Nathan Clouse" userId="60190519-0423-46ec-ac65-f82d83ecfd9c" providerId="ADAL" clId="{5124B6E0-352A-462C-AFC1-42B8D1CB099A}" dt="2021-09-13T01:30:40.184" v="11841" actId="22"/>
          <ac:spMkLst>
            <pc:docMk/>
            <pc:sldMk cId="3884355729" sldId="309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9T04:36:43.149" v="7279" actId="20577"/>
          <ac:spMkLst>
            <pc:docMk/>
            <pc:sldMk cId="3884355729" sldId="309"/>
            <ac:spMk id="4" creationId="{445DD72A-7B7E-4AA2-B860-607DF0C3BEBA}"/>
          </ac:spMkLst>
        </pc:spChg>
        <pc:picChg chg="add mod ord">
          <ac:chgData name="Nathan Clouse" userId="60190519-0423-46ec-ac65-f82d83ecfd9c" providerId="ADAL" clId="{5124B6E0-352A-462C-AFC1-42B8D1CB099A}" dt="2021-09-13T01:30:40.184" v="11841" actId="22"/>
          <ac:picMkLst>
            <pc:docMk/>
            <pc:sldMk cId="3884355729" sldId="309"/>
            <ac:picMk id="6" creationId="{3E46E4E3-16C5-4B99-BBD0-AF14148D37AE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13T01:32:15.116" v="11843"/>
        <pc:sldMkLst>
          <pc:docMk/>
          <pc:sldMk cId="1664335320" sldId="310"/>
        </pc:sldMkLst>
        <pc:spChg chg="del mod">
          <ac:chgData name="Nathan Clouse" userId="60190519-0423-46ec-ac65-f82d83ecfd9c" providerId="ADAL" clId="{5124B6E0-352A-462C-AFC1-42B8D1CB099A}" dt="2021-09-13T01:32:15.116" v="11843"/>
          <ac:spMkLst>
            <pc:docMk/>
            <pc:sldMk cId="1664335320" sldId="310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9T14:15:46.333" v="7942" actId="20577"/>
          <ac:spMkLst>
            <pc:docMk/>
            <pc:sldMk cId="1664335320" sldId="310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32:15.116" v="11843"/>
          <ac:picMkLst>
            <pc:docMk/>
            <pc:sldMk cId="1664335320" sldId="310"/>
            <ac:picMk id="12290" creationId="{E8FB95A7-F690-444A-ACAC-D0F171188DB7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13T01:34:30.429" v="11845"/>
        <pc:sldMkLst>
          <pc:docMk/>
          <pc:sldMk cId="1318447512" sldId="311"/>
        </pc:sldMkLst>
        <pc:spChg chg="del mod">
          <ac:chgData name="Nathan Clouse" userId="60190519-0423-46ec-ac65-f82d83ecfd9c" providerId="ADAL" clId="{5124B6E0-352A-462C-AFC1-42B8D1CB099A}" dt="2021-09-13T01:34:30.429" v="11845"/>
          <ac:spMkLst>
            <pc:docMk/>
            <pc:sldMk cId="1318447512" sldId="311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9T14:29:14.314" v="8545" actId="20577"/>
          <ac:spMkLst>
            <pc:docMk/>
            <pc:sldMk cId="1318447512" sldId="311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34:30.429" v="11845"/>
          <ac:picMkLst>
            <pc:docMk/>
            <pc:sldMk cId="1318447512" sldId="311"/>
            <ac:picMk id="5" creationId="{C4C774D8-92DA-4EC3-B46F-61335AC4595D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13T01:36:59.102" v="11848" actId="22"/>
        <pc:sldMkLst>
          <pc:docMk/>
          <pc:sldMk cId="538078441" sldId="312"/>
        </pc:sldMkLst>
        <pc:spChg chg="del mod">
          <ac:chgData name="Nathan Clouse" userId="60190519-0423-46ec-ac65-f82d83ecfd9c" providerId="ADAL" clId="{5124B6E0-352A-462C-AFC1-42B8D1CB099A}" dt="2021-09-13T01:36:45.532" v="11847"/>
          <ac:spMkLst>
            <pc:docMk/>
            <pc:sldMk cId="538078441" sldId="312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30T01:28:36.137" v="9359" actId="20577"/>
          <ac:spMkLst>
            <pc:docMk/>
            <pc:sldMk cId="538078441" sldId="312"/>
            <ac:spMk id="4" creationId="{445DD72A-7B7E-4AA2-B860-607DF0C3BEBA}"/>
          </ac:spMkLst>
        </pc:spChg>
        <pc:spChg chg="add del mod">
          <ac:chgData name="Nathan Clouse" userId="60190519-0423-46ec-ac65-f82d83ecfd9c" providerId="ADAL" clId="{5124B6E0-352A-462C-AFC1-42B8D1CB099A}" dt="2021-09-13T01:36:59.102" v="11848" actId="22"/>
          <ac:spMkLst>
            <pc:docMk/>
            <pc:sldMk cId="538078441" sldId="312"/>
            <ac:spMk id="5" creationId="{8F0F375E-2ECA-4C71-8A8A-81A12CAE3300}"/>
          </ac:spMkLst>
        </pc:spChg>
        <pc:picChg chg="add mod ord">
          <ac:chgData name="Nathan Clouse" userId="60190519-0423-46ec-ac65-f82d83ecfd9c" providerId="ADAL" clId="{5124B6E0-352A-462C-AFC1-42B8D1CB099A}" dt="2021-09-13T01:36:59.102" v="11848" actId="22"/>
          <ac:picMkLst>
            <pc:docMk/>
            <pc:sldMk cId="538078441" sldId="312"/>
            <ac:picMk id="7" creationId="{BBF3C26A-E3D2-45D3-9205-163F41F3C790}"/>
          </ac:picMkLst>
        </pc:picChg>
      </pc:sldChg>
      <pc:sldChg chg="new del">
        <pc:chgData name="Nathan Clouse" userId="60190519-0423-46ec-ac65-f82d83ecfd9c" providerId="ADAL" clId="{5124B6E0-352A-462C-AFC1-42B8D1CB099A}" dt="2021-08-30T01:58:55.009" v="10778" actId="2696"/>
        <pc:sldMkLst>
          <pc:docMk/>
          <pc:sldMk cId="1564795782" sldId="313"/>
        </pc:sldMkLst>
      </pc:sldChg>
      <pc:sldChg chg="addSp delSp modSp add mod">
        <pc:chgData name="Nathan Clouse" userId="60190519-0423-46ec-ac65-f82d83ecfd9c" providerId="ADAL" clId="{5124B6E0-352A-462C-AFC1-42B8D1CB099A}" dt="2021-09-13T01:24:07.758" v="11838"/>
        <pc:sldMkLst>
          <pc:docMk/>
          <pc:sldMk cId="1784655871" sldId="314"/>
        </pc:sldMkLst>
        <pc:spChg chg="del mod">
          <ac:chgData name="Nathan Clouse" userId="60190519-0423-46ec-ac65-f82d83ecfd9c" providerId="ADAL" clId="{5124B6E0-352A-462C-AFC1-42B8D1CB099A}" dt="2021-09-13T01:24:07.758" v="11838"/>
          <ac:spMkLst>
            <pc:docMk/>
            <pc:sldMk cId="1784655871" sldId="314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30T01:42:15.624" v="10239" actId="20577"/>
          <ac:spMkLst>
            <pc:docMk/>
            <pc:sldMk cId="1784655871" sldId="314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24:07.758" v="11838"/>
          <ac:picMkLst>
            <pc:docMk/>
            <pc:sldMk cId="1784655871" sldId="314"/>
            <ac:picMk id="9218" creationId="{62D24F18-4469-4C73-B284-1B9BD760A152}"/>
          </ac:picMkLst>
        </pc:picChg>
      </pc:sldChg>
      <pc:sldChg chg="new del">
        <pc:chgData name="Nathan Clouse" userId="60190519-0423-46ec-ac65-f82d83ecfd9c" providerId="ADAL" clId="{5124B6E0-352A-462C-AFC1-42B8D1CB099A}" dt="2021-08-30T01:40:05.449" v="9920" actId="680"/>
        <pc:sldMkLst>
          <pc:docMk/>
          <pc:sldMk cId="2076762432" sldId="314"/>
        </pc:sldMkLst>
      </pc:sldChg>
      <pc:sldChg chg="modSp add del mod">
        <pc:chgData name="Nathan Clouse" userId="60190519-0423-46ec-ac65-f82d83ecfd9c" providerId="ADAL" clId="{5124B6E0-352A-462C-AFC1-42B8D1CB099A}" dt="2021-08-30T01:57:42.152" v="10669" actId="47"/>
        <pc:sldMkLst>
          <pc:docMk/>
          <pc:sldMk cId="3350771879" sldId="315"/>
        </pc:sldMkLst>
        <pc:spChg chg="mod">
          <ac:chgData name="Nathan Clouse" userId="60190519-0423-46ec-ac65-f82d83ecfd9c" providerId="ADAL" clId="{5124B6E0-352A-462C-AFC1-42B8D1CB099A}" dt="2021-08-30T01:57:28.132" v="10667" actId="20577"/>
          <ac:spMkLst>
            <pc:docMk/>
            <pc:sldMk cId="3350771879" sldId="315"/>
            <ac:spMk id="3" creationId="{EA9C3745-E0A5-4727-AB79-24447D84B4A0}"/>
          </ac:spMkLst>
        </pc:spChg>
      </pc:sldChg>
      <pc:sldChg chg="addSp delSp modSp add mod">
        <pc:chgData name="Nathan Clouse" userId="60190519-0423-46ec-ac65-f82d83ecfd9c" providerId="ADAL" clId="{5124B6E0-352A-462C-AFC1-42B8D1CB099A}" dt="2021-09-13T01:38:06.728" v="11850"/>
        <pc:sldMkLst>
          <pc:docMk/>
          <pc:sldMk cId="3852753424" sldId="316"/>
        </pc:sldMkLst>
        <pc:spChg chg="del mod">
          <ac:chgData name="Nathan Clouse" userId="60190519-0423-46ec-ac65-f82d83ecfd9c" providerId="ADAL" clId="{5124B6E0-352A-462C-AFC1-42B8D1CB099A}" dt="2021-09-13T01:38:06.728" v="11850"/>
          <ac:spMkLst>
            <pc:docMk/>
            <pc:sldMk cId="3852753424" sldId="316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30T02:05:28.064" v="11027" actId="20577"/>
          <ac:spMkLst>
            <pc:docMk/>
            <pc:sldMk cId="3852753424" sldId="316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38:06.728" v="11850"/>
          <ac:picMkLst>
            <pc:docMk/>
            <pc:sldMk cId="3852753424" sldId="316"/>
            <ac:picMk id="18434" creationId="{A48B3612-88AD-4D14-8B38-2029E892CA15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13T01:19:09.616" v="11831"/>
        <pc:sldMkLst>
          <pc:docMk/>
          <pc:sldMk cId="2715320" sldId="317"/>
        </pc:sldMkLst>
        <pc:spChg chg="del mod">
          <ac:chgData name="Nathan Clouse" userId="60190519-0423-46ec-ac65-f82d83ecfd9c" providerId="ADAL" clId="{5124B6E0-352A-462C-AFC1-42B8D1CB099A}" dt="2021-09-13T01:19:09.616" v="11831"/>
          <ac:spMkLst>
            <pc:docMk/>
            <pc:sldMk cId="2715320" sldId="317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30T02:15:25.442" v="11577" actId="313"/>
          <ac:spMkLst>
            <pc:docMk/>
            <pc:sldMk cId="2715320" sldId="317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19:09.616" v="11831"/>
          <ac:picMkLst>
            <pc:docMk/>
            <pc:sldMk cId="2715320" sldId="317"/>
            <ac:picMk id="7170" creationId="{D32EF6F8-3B37-4BFD-8353-92F51EC6B553}"/>
          </ac:picMkLst>
        </pc:picChg>
      </pc:sldChg>
      <pc:sldChg chg="add">
        <pc:chgData name="Nathan Clouse" userId="60190519-0423-46ec-ac65-f82d83ecfd9c" providerId="ADAL" clId="{5124B6E0-352A-462C-AFC1-42B8D1CB099A}" dt="2021-09-13T03:34:24.967" v="11953"/>
        <pc:sldMkLst>
          <pc:docMk/>
          <pc:sldMk cId="2607733832" sldId="318"/>
        </pc:sldMkLst>
      </pc:sldChg>
      <pc:sldChg chg="addSp delSp add del setBg delDesignElem">
        <pc:chgData name="Nathan Clouse" userId="60190519-0423-46ec-ac65-f82d83ecfd9c" providerId="ADAL" clId="{5124B6E0-352A-462C-AFC1-42B8D1CB099A}" dt="2021-09-13T03:34:24.344" v="11952"/>
        <pc:sldMkLst>
          <pc:docMk/>
          <pc:sldMk cId="3157618329" sldId="318"/>
        </pc:sldMkLst>
        <pc:spChg chg="add del">
          <ac:chgData name="Nathan Clouse" userId="60190519-0423-46ec-ac65-f82d83ecfd9c" providerId="ADAL" clId="{5124B6E0-352A-462C-AFC1-42B8D1CB099A}" dt="2021-09-13T03:34:24.344" v="11952"/>
          <ac:spMkLst>
            <pc:docMk/>
            <pc:sldMk cId="3157618329" sldId="318"/>
            <ac:spMk id="9" creationId="{66B332A4-D438-4773-A77F-5ED49A448D9D}"/>
          </ac:spMkLst>
        </pc:spChg>
        <pc:spChg chg="add del">
          <ac:chgData name="Nathan Clouse" userId="60190519-0423-46ec-ac65-f82d83ecfd9c" providerId="ADAL" clId="{5124B6E0-352A-462C-AFC1-42B8D1CB099A}" dt="2021-09-13T03:34:24.344" v="11952"/>
          <ac:spMkLst>
            <pc:docMk/>
            <pc:sldMk cId="3157618329" sldId="318"/>
            <ac:spMk id="10" creationId="{DF9AD32D-FF05-44F4-BD4D-9CEE89B71EB9}"/>
          </ac:spMkLst>
        </pc:spChg>
      </pc:sldChg>
      <pc:sldChg chg="addSp delSp modSp add mod modTransition">
        <pc:chgData name="Nathan Clouse" userId="60190519-0423-46ec-ac65-f82d83ecfd9c" providerId="ADAL" clId="{5124B6E0-352A-462C-AFC1-42B8D1CB099A}" dt="2021-09-20T03:44:01.587" v="12191"/>
        <pc:sldMkLst>
          <pc:docMk/>
          <pc:sldMk cId="1949777538" sldId="319"/>
        </pc:sldMkLst>
        <pc:spChg chg="add del mod">
          <ac:chgData name="Nathan Clouse" userId="60190519-0423-46ec-ac65-f82d83ecfd9c" providerId="ADAL" clId="{5124B6E0-352A-462C-AFC1-42B8D1CB099A}" dt="2021-09-20T03:41:11.083" v="12178" actId="22"/>
          <ac:spMkLst>
            <pc:docMk/>
            <pc:sldMk cId="1949777538" sldId="319"/>
            <ac:spMk id="2" creationId="{453C6A5A-8B39-4E48-A8F3-435B8E3FC9E5}"/>
          </ac:spMkLst>
        </pc:spChg>
        <pc:spChg chg="del">
          <ac:chgData name="Nathan Clouse" userId="60190519-0423-46ec-ac65-f82d83ecfd9c" providerId="ADAL" clId="{5124B6E0-352A-462C-AFC1-42B8D1CB099A}" dt="2021-09-20T03:40:56.728" v="12177"/>
          <ac:spMkLst>
            <pc:docMk/>
            <pc:sldMk cId="1949777538" sldId="319"/>
            <ac:spMk id="8" creationId="{34C5CEF0-CA7C-44B2-B36C-7D62FF4D5470}"/>
          </ac:spMkLst>
        </pc:spChg>
        <pc:spChg chg="add del mod">
          <ac:chgData name="Nathan Clouse" userId="60190519-0423-46ec-ac65-f82d83ecfd9c" providerId="ADAL" clId="{5124B6E0-352A-462C-AFC1-42B8D1CB099A}" dt="2021-09-20T03:41:28.409" v="12182"/>
          <ac:spMkLst>
            <pc:docMk/>
            <pc:sldMk cId="1949777538" sldId="319"/>
            <ac:spMk id="11" creationId="{7758AAC7-0C0D-4D08-95B7-24A194697F20}"/>
          </ac:spMkLst>
        </pc:spChg>
        <pc:spChg chg="add del mod">
          <ac:chgData name="Nathan Clouse" userId="60190519-0423-46ec-ac65-f82d83ecfd9c" providerId="ADAL" clId="{5124B6E0-352A-462C-AFC1-42B8D1CB099A}" dt="2021-09-20T03:42:26.551" v="12186" actId="22"/>
          <ac:spMkLst>
            <pc:docMk/>
            <pc:sldMk cId="1949777538" sldId="319"/>
            <ac:spMk id="13" creationId="{587A6BF3-28E9-4904-BB4F-FE944E70FEDB}"/>
          </ac:spMkLst>
        </pc:spChg>
        <pc:picChg chg="del">
          <ac:chgData name="Nathan Clouse" userId="60190519-0423-46ec-ac65-f82d83ecfd9c" providerId="ADAL" clId="{5124B6E0-352A-462C-AFC1-42B8D1CB099A}" dt="2021-09-20T02:39:36.755" v="11957" actId="478"/>
          <ac:picMkLst>
            <pc:docMk/>
            <pc:sldMk cId="1949777538" sldId="319"/>
            <ac:picMk id="9" creationId="{F65E8590-14F8-49AD-BBE9-ED82498F8132}"/>
          </ac:picMkLst>
        </pc:picChg>
        <pc:picChg chg="add del mod ord">
          <ac:chgData name="Nathan Clouse" userId="60190519-0423-46ec-ac65-f82d83ecfd9c" providerId="ADAL" clId="{5124B6E0-352A-462C-AFC1-42B8D1CB099A}" dt="2021-09-20T03:41:27.237" v="12181" actId="478"/>
          <ac:picMkLst>
            <pc:docMk/>
            <pc:sldMk cId="1949777538" sldId="319"/>
            <ac:picMk id="10" creationId="{AC6DEC1A-B17B-4F94-B274-95FC8B0898E4}"/>
          </ac:picMkLst>
        </pc:picChg>
        <pc:picChg chg="add del mod">
          <ac:chgData name="Nathan Clouse" userId="60190519-0423-46ec-ac65-f82d83ecfd9c" providerId="ADAL" clId="{5124B6E0-352A-462C-AFC1-42B8D1CB099A}" dt="2021-09-20T03:42:24.885" v="12185" actId="478"/>
          <ac:picMkLst>
            <pc:docMk/>
            <pc:sldMk cId="1949777538" sldId="319"/>
            <ac:picMk id="12" creationId="{5ED706EE-5255-4188-A44C-322F16091ECA}"/>
          </ac:picMkLst>
        </pc:picChg>
        <pc:picChg chg="add mod ord">
          <ac:chgData name="Nathan Clouse" userId="60190519-0423-46ec-ac65-f82d83ecfd9c" providerId="ADAL" clId="{5124B6E0-352A-462C-AFC1-42B8D1CB099A}" dt="2021-09-20T03:42:43.053" v="12190" actId="14100"/>
          <ac:picMkLst>
            <pc:docMk/>
            <pc:sldMk cId="1949777538" sldId="319"/>
            <ac:picMk id="15" creationId="{844B6E3E-D081-41F9-ABD5-97A5C0426112}"/>
          </ac:picMkLst>
        </pc:picChg>
      </pc:sldChg>
      <pc:sldChg chg="addSp delSp modSp add mod modTransition">
        <pc:chgData name="Nathan Clouse" userId="60190519-0423-46ec-ac65-f82d83ecfd9c" providerId="ADAL" clId="{5124B6E0-352A-462C-AFC1-42B8D1CB099A}" dt="2021-09-20T03:23:37.013" v="12044"/>
        <pc:sldMkLst>
          <pc:docMk/>
          <pc:sldMk cId="3863211668" sldId="320"/>
        </pc:sldMkLst>
        <pc:spChg chg="add del mod">
          <ac:chgData name="Nathan Clouse" userId="60190519-0423-46ec-ac65-f82d83ecfd9c" providerId="ADAL" clId="{5124B6E0-352A-462C-AFC1-42B8D1CB099A}" dt="2021-09-20T02:45:13.131" v="11959"/>
          <ac:spMkLst>
            <pc:docMk/>
            <pc:sldMk cId="3863211668" sldId="320"/>
            <ac:spMk id="8" creationId="{B74E0674-BA83-4BE5-A6BF-3C6EC4824063}"/>
          </ac:spMkLst>
        </pc:spChg>
        <pc:spChg chg="add del mod">
          <ac:chgData name="Nathan Clouse" userId="60190519-0423-46ec-ac65-f82d83ecfd9c" providerId="ADAL" clId="{5124B6E0-352A-462C-AFC1-42B8D1CB099A}" dt="2021-09-20T02:45:24.296" v="11963"/>
          <ac:spMkLst>
            <pc:docMk/>
            <pc:sldMk cId="3863211668" sldId="320"/>
            <ac:spMk id="12" creationId="{6AB8BE2B-A634-4918-8E7F-2158C618D748}"/>
          </ac:spMkLst>
        </pc:spChg>
        <pc:picChg chg="del">
          <ac:chgData name="Nathan Clouse" userId="60190519-0423-46ec-ac65-f82d83ecfd9c" providerId="ADAL" clId="{5124B6E0-352A-462C-AFC1-42B8D1CB099A}" dt="2021-09-20T02:45:04.085" v="11958" actId="478"/>
          <ac:picMkLst>
            <pc:docMk/>
            <pc:sldMk cId="3863211668" sldId="320"/>
            <ac:picMk id="3" creationId="{3A30251A-E611-40E0-BD28-1DDBEB61834B}"/>
          </ac:picMkLst>
        </pc:picChg>
        <pc:picChg chg="add del mod">
          <ac:chgData name="Nathan Clouse" userId="60190519-0423-46ec-ac65-f82d83ecfd9c" providerId="ADAL" clId="{5124B6E0-352A-462C-AFC1-42B8D1CB099A}" dt="2021-09-20T02:45:22.732" v="11962" actId="478"/>
          <ac:picMkLst>
            <pc:docMk/>
            <pc:sldMk cId="3863211668" sldId="320"/>
            <ac:picMk id="10" creationId="{B403813A-4704-4A01-9CE4-7161317980CF}"/>
          </ac:picMkLst>
        </pc:picChg>
        <pc:picChg chg="add mod">
          <ac:chgData name="Nathan Clouse" userId="60190519-0423-46ec-ac65-f82d83ecfd9c" providerId="ADAL" clId="{5124B6E0-352A-462C-AFC1-42B8D1CB099A}" dt="2021-09-20T02:45:24.296" v="11963"/>
          <ac:picMkLst>
            <pc:docMk/>
            <pc:sldMk cId="3863211668" sldId="320"/>
            <ac:picMk id="13" creationId="{8EE5DEF7-4448-4AA8-B482-69DA83C38F11}"/>
          </ac:picMkLst>
        </pc:picChg>
      </pc:sldChg>
      <pc:sldChg chg="add">
        <pc:chgData name="Nathan Clouse" userId="60190519-0423-46ec-ac65-f82d83ecfd9c" providerId="ADAL" clId="{5124B6E0-352A-462C-AFC1-42B8D1CB099A}" dt="2021-10-03T03:35:25.319" v="12202"/>
        <pc:sldMkLst>
          <pc:docMk/>
          <pc:sldMk cId="1746630260" sldId="379"/>
        </pc:sldMkLst>
      </pc:sldChg>
      <pc:sldChg chg="add">
        <pc:chgData name="Nathan Clouse" userId="60190519-0423-46ec-ac65-f82d83ecfd9c" providerId="ADAL" clId="{5124B6E0-352A-462C-AFC1-42B8D1CB099A}" dt="2021-10-03T03:35:25.319" v="12202"/>
        <pc:sldMkLst>
          <pc:docMk/>
          <pc:sldMk cId="3970317164" sldId="381"/>
        </pc:sldMkLst>
      </pc:sldChg>
      <pc:sldChg chg="add del ord">
        <pc:chgData name="Nathan Clouse" userId="60190519-0423-46ec-ac65-f82d83ecfd9c" providerId="ADAL" clId="{5124B6E0-352A-462C-AFC1-42B8D1CB099A}" dt="2021-10-06T10:42:03.478" v="12209" actId="47"/>
        <pc:sldMkLst>
          <pc:docMk/>
          <pc:sldMk cId="1320019902" sldId="382"/>
        </pc:sldMkLst>
      </pc:sldChg>
      <pc:sldChg chg="add ord">
        <pc:chgData name="Nathan Clouse" userId="60190519-0423-46ec-ac65-f82d83ecfd9c" providerId="ADAL" clId="{5124B6E0-352A-462C-AFC1-42B8D1CB099A}" dt="2021-10-06T10:41:55.117" v="12205"/>
        <pc:sldMkLst>
          <pc:docMk/>
          <pc:sldMk cId="2835677275" sldId="383"/>
        </pc:sldMkLst>
      </pc:sldChg>
      <pc:sldChg chg="add del">
        <pc:chgData name="Nathan Clouse" userId="60190519-0423-46ec-ac65-f82d83ecfd9c" providerId="ADAL" clId="{5124B6E0-352A-462C-AFC1-42B8D1CB099A}" dt="2021-10-03T03:22:45.639" v="12201"/>
        <pc:sldMkLst>
          <pc:docMk/>
          <pc:sldMk cId="2283437559" sldId="384"/>
        </pc:sldMkLst>
      </pc:sldChg>
      <pc:sldChg chg="add">
        <pc:chgData name="Nathan Clouse" userId="60190519-0423-46ec-ac65-f82d83ecfd9c" providerId="ADAL" clId="{5124B6E0-352A-462C-AFC1-42B8D1CB099A}" dt="2021-10-06T10:42:00.698" v="12208"/>
        <pc:sldMkLst>
          <pc:docMk/>
          <pc:sldMk cId="159052367" sldId="385"/>
        </pc:sldMkLst>
      </pc:sldChg>
      <pc:sldChg chg="add">
        <pc:chgData name="Nathan Clouse" userId="60190519-0423-46ec-ac65-f82d83ecfd9c" providerId="ADAL" clId="{5124B6E0-352A-462C-AFC1-42B8D1CB099A}" dt="2021-10-09T03:16:02.922" v="12210"/>
        <pc:sldMkLst>
          <pc:docMk/>
          <pc:sldMk cId="1275858936" sldId="386"/>
        </pc:sldMkLst>
      </pc:sldChg>
      <pc:sldMasterChg chg="modSldLayout">
        <pc:chgData name="Nathan Clouse" userId="60190519-0423-46ec-ac65-f82d83ecfd9c" providerId="ADAL" clId="{5124B6E0-352A-462C-AFC1-42B8D1CB099A}" dt="2021-09-13T03:19:27.347" v="11889" actId="14100"/>
        <pc:sldMasterMkLst>
          <pc:docMk/>
          <pc:sldMasterMk cId="2470985139" sldId="2147483648"/>
        </pc:sldMasterMkLst>
        <pc:sldLayoutChg chg="modSp mod">
          <pc:chgData name="Nathan Clouse" userId="60190519-0423-46ec-ac65-f82d83ecfd9c" providerId="ADAL" clId="{5124B6E0-352A-462C-AFC1-42B8D1CB099A}" dt="2021-09-13T03:19:27.347" v="11889" actId="14100"/>
          <pc:sldLayoutMkLst>
            <pc:docMk/>
            <pc:sldMasterMk cId="2470985139" sldId="2147483648"/>
            <pc:sldLayoutMk cId="3992531088" sldId="2147483653"/>
          </pc:sldLayoutMkLst>
          <pc:spChg chg="mod">
            <ac:chgData name="Nathan Clouse" userId="60190519-0423-46ec-ac65-f82d83ecfd9c" providerId="ADAL" clId="{5124B6E0-352A-462C-AFC1-42B8D1CB099A}" dt="2021-09-13T03:19:17.001" v="11886" actId="14100"/>
            <ac:spMkLst>
              <pc:docMk/>
              <pc:sldMasterMk cId="2470985139" sldId="2147483648"/>
              <pc:sldLayoutMk cId="3992531088" sldId="2147483653"/>
              <ac:spMk id="3" creationId="{B9F48F72-F09A-460B-8240-171984041758}"/>
            </ac:spMkLst>
          </pc:spChg>
          <pc:spChg chg="mod">
            <ac:chgData name="Nathan Clouse" userId="60190519-0423-46ec-ac65-f82d83ecfd9c" providerId="ADAL" clId="{5124B6E0-352A-462C-AFC1-42B8D1CB099A}" dt="2021-09-13T03:19:27.347" v="11889" actId="14100"/>
            <ac:spMkLst>
              <pc:docMk/>
              <pc:sldMasterMk cId="2470985139" sldId="2147483648"/>
              <pc:sldLayoutMk cId="3992531088" sldId="2147483653"/>
              <ac:spMk id="4" creationId="{561C1481-E7D5-4E11-9007-F028C5084436}"/>
            </ac:spMkLst>
          </pc:spChg>
          <pc:spChg chg="mod">
            <ac:chgData name="Nathan Clouse" userId="60190519-0423-46ec-ac65-f82d83ecfd9c" providerId="ADAL" clId="{5124B6E0-352A-462C-AFC1-42B8D1CB099A}" dt="2021-09-13T03:19:20.203" v="11887" actId="14100"/>
            <ac:spMkLst>
              <pc:docMk/>
              <pc:sldMasterMk cId="2470985139" sldId="2147483648"/>
              <pc:sldLayoutMk cId="3992531088" sldId="2147483653"/>
              <ac:spMk id="5" creationId="{DBC7EF08-B750-41F6-920D-379E4C10BDA7}"/>
            </ac:spMkLst>
          </pc:spChg>
          <pc:spChg chg="mod">
            <ac:chgData name="Nathan Clouse" userId="60190519-0423-46ec-ac65-f82d83ecfd9c" providerId="ADAL" clId="{5124B6E0-352A-462C-AFC1-42B8D1CB099A}" dt="2021-09-13T03:19:24.420" v="11888" actId="14100"/>
            <ac:spMkLst>
              <pc:docMk/>
              <pc:sldMasterMk cId="2470985139" sldId="2147483648"/>
              <pc:sldLayoutMk cId="3992531088" sldId="2147483653"/>
              <ac:spMk id="6" creationId="{309027ED-1C76-4874-9B36-B89343D715F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E180D-30C5-4730-8F2C-B893F8B8223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85921-7DC4-4C5E-AE80-D387BA4B4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85921-7DC4-4C5E-AE80-D387BA4B48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60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https://satyenkumar.medium.com/demystifying-the-cloud-computing-an-overview-of-the-microsoft-azure-6a5c1fb1799d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85921-7DC4-4C5E-AE80-D387BA4B486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1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0252-4A24-477A-A8ED-DF717B2AB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072" y="1885688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8AD7A-0098-4CA3-A17E-7A88B9E4D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072" y="437331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CBAD7-7C66-4D6C-9BC0-19C9F045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9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6CA5B3-ED61-413E-A51F-129314B83B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76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5C7149-2B59-43C7-BD46-DF59262062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772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5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94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A357DD-178D-4A8F-9414-DACC702E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B71B8-FBF0-4E2D-A385-3A7C9589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8079-8D44-4E3C-BB2C-9E301B9F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E896C-FF2F-4039-A07C-8F078C355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9CCF-4CCB-4225-8A9A-17796B3F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6B361-11D8-4905-AEC7-74C6378D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E7A5B-EE9E-4864-8F9F-3F001C9F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6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51809A-5F5D-439D-A4B8-8D718EAE7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C016A-35BE-49EA-9A2F-9D594A57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7A987-EDB1-4368-BD55-5CF61D182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3FC1C-D836-4D85-83F4-8397146A3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2C82-674F-4B16-B28F-47E0BE93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7C55C-C689-4AD3-AE66-CF51365D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36203-3DB4-4173-8B83-5CBCBB75A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C7AF54-A7D1-4BFA-902B-36720896A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86BF9BF-948B-4299-BE04-5035A1CC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66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8365AA-77CC-446A-970F-5484D1B4B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616E2-50D0-49CD-BAAB-5692171D0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5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410BC-02F6-426C-8327-AFC05CAE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0169-79E9-4A7B-A1B4-53D45C41B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BEE0-E57C-4447-85D9-4BCC1C125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EB086-C251-45D5-BE50-0B847318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75E-BC7E-42FF-ADA7-6DD6059A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A6FF9-68C3-4D5F-A0FB-C28DC7085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735BFB-E12A-421E-81EA-49749249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50626-C7C3-4823-986F-FB484203F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E966-6C23-447E-A7FB-52462CDDE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90D9B-C140-41B3-972B-5C8EBB9D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55072-B915-4227-AE1B-F7526299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6A667-7DCB-4C7F-AF72-10D4D848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50329-C577-4886-BAB4-4EED6496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5F90C7-B209-475D-B6E7-5A65A294B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135F4-CED2-4C45-9A4D-8DAAE0A11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48F72-F09A-460B-8240-171984041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884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1481-E7D5-4E11-9007-F028C5084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69622"/>
            <a:ext cx="5157787" cy="4020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7EF08-B750-41F6-920D-379E4C10B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884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027ED-1C76-4874-9B36-B89343D71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69622"/>
            <a:ext cx="5183188" cy="4020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0681F-3E10-4F30-A658-3EDCA696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8B4BC-59B7-44FA-870B-1C10827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A71A9-EC6C-423D-BC71-706D9C78E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3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7188CB-982D-4076-80B0-71B35FD2B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DDD76-0D7F-4C6B-B6BF-B70CF6624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ADB9B4-6194-482E-A791-D9BC0428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FADC0-1C49-4764-9428-01EB3FD21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AD3B34-DEEA-4B8C-ABEF-215829B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96E1A-C89A-4EB3-8078-66282B58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6DDE3-C76D-4A80-9FE6-AA3E6123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A8BA8-5E38-4648-A6BD-04D32B467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44EC45-6711-4846-93E8-4492FF44F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9D19E8-389E-412B-A288-1BF4BDFAF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C5AE9AD-5171-47E6-933D-1170422A582B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098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9" r:id="rId8"/>
    <p:sldLayoutId id="2147483655" r:id="rId9"/>
    <p:sldLayoutId id="2147483660" r:id="rId10"/>
    <p:sldLayoutId id="2147483661" r:id="rId11"/>
    <p:sldLayoutId id="2147483662" r:id="rId12"/>
    <p:sldLayoutId id="2147483663" r:id="rId13"/>
    <p:sldLayoutId id="2147483656" r:id="rId14"/>
    <p:sldLayoutId id="214748365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32832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hanClouseAX/CommunityPresentations/tree/master/202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atomicax.com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132D-C6AF-4868-86BB-AFD11D730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F&amp;O Integration Roundup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849F4-389E-49C1-8FCC-78160B4DE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Bluey Clip Art (Printable PNG Images) | Disney Clip Art Galore">
            <a:extLst>
              <a:ext uri="{FF2B5EF4-FFF2-40B4-BE49-F238E27FC236}">
                <a16:creationId xmlns:a16="http://schemas.microsoft.com/office/drawing/2014/main" id="{51ACFD53-20AB-9F56-6BF9-A37E25F7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343" y="1479288"/>
            <a:ext cx="3717486" cy="488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31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FF727F-02B6-9B11-C9E7-016D701B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data import</a:t>
            </a:r>
          </a:p>
          <a:p>
            <a:r>
              <a:rPr lang="en-US" dirty="0"/>
              <a:t>Interactive data exports</a:t>
            </a:r>
          </a:p>
          <a:p>
            <a:r>
              <a:rPr lang="en-US" dirty="0"/>
              <a:t>Data migration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82D1A2-7DF9-5FED-2CE8-29E551CD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DMF Good For?</a:t>
            </a:r>
          </a:p>
        </p:txBody>
      </p:sp>
      <p:pic>
        <p:nvPicPr>
          <p:cNvPr id="4098" name="Picture 2" descr="Download Bluey Dog Free Photo HQ PNG Image | FreePNGImg">
            <a:extLst>
              <a:ext uri="{FF2B5EF4-FFF2-40B4-BE49-F238E27FC236}">
                <a16:creationId xmlns:a16="http://schemas.microsoft.com/office/drawing/2014/main" id="{9DA83955-AF95-86C9-4CFB-A8A0B842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146" y="903095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3026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A81EDD2-4547-4D9E-8709-2C212AB1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100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233F32-6D20-454D-94F1-E1379DBF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0773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4A92-FB33-4265-A776-FE0F2250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58B5-3AD8-4AA1-9E40-A09DE25D7E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entities from the DMF can be exposed to a REST endpoint with AAD OAuth.</a:t>
            </a:r>
          </a:p>
          <a:p>
            <a:r>
              <a:rPr lang="en-US" dirty="0"/>
              <a:t>Entities in the AOT that are set to public are also OData entities.</a:t>
            </a:r>
          </a:p>
          <a:p>
            <a:r>
              <a:rPr lang="en-US" dirty="0"/>
              <a:t>Quick, easy, sometimes codeless integration</a:t>
            </a:r>
          </a:p>
          <a:p>
            <a:r>
              <a:rPr lang="en-US" dirty="0"/>
              <a:t>Support for basic CRUD operations for thousands of entities OOTB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EB7D9-4215-49CE-A927-6677A25A3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25625"/>
            <a:ext cx="5806584" cy="388012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098CB7-65B9-DCD3-CFCC-336B071079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4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4A92-FB33-4265-A776-FE0F2250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58B5-3AD8-4AA1-9E40-A09DE25D7E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80D9B-064E-441E-B563-20431BFA53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use OData actions; basically, methods to execute some logic</a:t>
            </a:r>
          </a:p>
          <a:p>
            <a:r>
              <a:rPr lang="en-US" dirty="0"/>
              <a:t>Can be used for more complex integration scenarios</a:t>
            </a:r>
          </a:p>
          <a:p>
            <a:r>
              <a:rPr lang="en-US" dirty="0"/>
              <a:t>Data entities can be complex and support multiple scenarios</a:t>
            </a:r>
          </a:p>
          <a:p>
            <a:r>
              <a:rPr lang="en-US" dirty="0"/>
              <a:t>Can be throttled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BEB51-056F-4AEE-AFF1-E19F3075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18" y="2242306"/>
            <a:ext cx="3315163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5539F0-5D5A-498E-BF5F-BB919C0FB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8" y="3424355"/>
            <a:ext cx="6037692" cy="18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9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6CB1-A018-499D-A6C9-FB995266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Shootout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992F0-BAE9-40E3-BCAA-BE8A4EEF9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79F1-853B-4F2C-B976-683DEEEFC3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use / consume</a:t>
            </a:r>
          </a:p>
          <a:p>
            <a:r>
              <a:rPr lang="en-US" dirty="0"/>
              <a:t>Lots of OOTB Data entities that support CRUD operations</a:t>
            </a:r>
          </a:p>
          <a:p>
            <a:r>
              <a:rPr lang="en-US" dirty="0"/>
              <a:t>Plugs into other platforms easily</a:t>
            </a:r>
          </a:p>
          <a:p>
            <a:r>
              <a:rPr lang="en-US" dirty="0"/>
              <a:t>Custom Actions /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6B3A7E-A70A-4821-9395-4B5B1E5C6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8F6F6-0C8E-4820-BEAD-D532352C6E5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Slow queries sometimes</a:t>
            </a:r>
          </a:p>
          <a:p>
            <a:r>
              <a:rPr lang="en-US" dirty="0"/>
              <a:t>Slow CRUD operations sometimes</a:t>
            </a:r>
          </a:p>
          <a:p>
            <a:r>
              <a:rPr lang="en-US" dirty="0"/>
              <a:t>Postings generally not supported</a:t>
            </a:r>
          </a:p>
          <a:p>
            <a:r>
              <a:rPr lang="en-US" dirty="0"/>
              <a:t>Throttling can occur</a:t>
            </a:r>
          </a:p>
        </p:txBody>
      </p:sp>
    </p:spTree>
    <p:extLst>
      <p:ext uri="{BB962C8B-B14F-4D97-AF65-F5344CB8AC3E}">
        <p14:creationId xmlns:p14="http://schemas.microsoft.com/office/powerpoint/2010/main" val="2469473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6F55C-C56A-FEA4-B7C5-56AA58ABB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volume requests for data</a:t>
            </a:r>
          </a:p>
          <a:p>
            <a:r>
              <a:rPr lang="en-US" dirty="0"/>
              <a:t>Power Apps</a:t>
            </a:r>
          </a:p>
          <a:p>
            <a:r>
              <a:rPr lang="en-US" dirty="0"/>
              <a:t>Simple interactions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DF8E3A-B16A-7E57-32E6-D5E3209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oData</a:t>
            </a:r>
            <a:r>
              <a:rPr lang="en-US" dirty="0"/>
              <a:t> Good Far?</a:t>
            </a:r>
          </a:p>
        </p:txBody>
      </p:sp>
      <p:pic>
        <p:nvPicPr>
          <p:cNvPr id="5122" name="Picture 2" descr="Bluey Clip Art (Printable PNG Images) | Disney Clip Art Galore">
            <a:extLst>
              <a:ext uri="{FF2B5EF4-FFF2-40B4-BE49-F238E27FC236}">
                <a16:creationId xmlns:a16="http://schemas.microsoft.com/office/drawing/2014/main" id="{D831EF06-C57F-D628-C4EE-98036BC3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10" y="0"/>
            <a:ext cx="4030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Add-In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It’s Excel</a:t>
            </a:r>
          </a:p>
          <a:p>
            <a:r>
              <a:rPr lang="en-US" dirty="0"/>
              <a:t>Very similar to OData because it is OData.</a:t>
            </a:r>
          </a:p>
          <a:p>
            <a:r>
              <a:rPr lang="en-US" dirty="0"/>
              <a:t>Could be a replacement for other upload tools that are Excel based</a:t>
            </a:r>
          </a:p>
          <a:p>
            <a:r>
              <a:rPr lang="en-US" dirty="0"/>
              <a:t>Export list pages out of F&amp;O, make changes, upload the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14720-077A-4B9E-9D94-34196083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27" y="2604248"/>
            <a:ext cx="6344873" cy="164950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79C222-29D0-6114-1BE0-A4EE9F8DF2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8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Add-In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Not subject to throttling or resource management</a:t>
            </a:r>
          </a:p>
          <a:p>
            <a:r>
              <a:rPr lang="en-US" dirty="0"/>
              <a:t>Not all entities work well with Excel</a:t>
            </a:r>
          </a:p>
          <a:p>
            <a:r>
              <a:rPr lang="en-US" dirty="0"/>
              <a:t>“List Management”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916CF-2A48-4C10-B847-2DCF7EE85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3" y="2438570"/>
            <a:ext cx="5931017" cy="14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1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0210D-1CEA-4437-A4C6-DD9D37FDC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  <a:p>
            <a:r>
              <a:rPr lang="en-US" dirty="0"/>
              <a:t>No additional setup – just enable the add on in Excel when prompted</a:t>
            </a:r>
          </a:p>
          <a:p>
            <a:r>
              <a:rPr lang="en-US" dirty="0"/>
              <a:t>Can be used by anyone that knows Excel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05AB0-1E8F-4C44-89CD-A77F05829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Add-In Shoot 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Slow</a:t>
            </a:r>
          </a:p>
          <a:p>
            <a:r>
              <a:rPr lang="en-US" dirty="0"/>
              <a:t>Sometimes quirky</a:t>
            </a:r>
          </a:p>
        </p:txBody>
      </p:sp>
    </p:spTree>
    <p:extLst>
      <p:ext uri="{BB962C8B-B14F-4D97-AF65-F5344CB8AC3E}">
        <p14:creationId xmlns:p14="http://schemas.microsoft.com/office/powerpoint/2010/main" val="662353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B48208-D7FE-E36E-5883-B4B15EE82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Bulk operations</a:t>
            </a:r>
          </a:p>
          <a:p>
            <a:r>
              <a:rPr lang="en-US" dirty="0"/>
              <a:t>Anything Excel can do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16A912-E572-DCD3-2604-736CA7BF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Excel Add-in Good For?</a:t>
            </a:r>
          </a:p>
        </p:txBody>
      </p:sp>
      <p:pic>
        <p:nvPicPr>
          <p:cNvPr id="6146" name="Picture 2" descr="Bluey and Bingo PNG Transparent Images - PNG All">
            <a:extLst>
              <a:ext uri="{FF2B5EF4-FFF2-40B4-BE49-F238E27FC236}">
                <a16:creationId xmlns:a16="http://schemas.microsoft.com/office/drawing/2014/main" id="{21E952F2-CF90-3BE7-71C6-A19DFC83F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51" y="1473549"/>
            <a:ext cx="58959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672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7695-D593-48AA-A2E1-DBF9CA35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92B0-22C8-4CFF-874C-33AB65888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DMF but via an API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Programmatic way of interactive with the DMF</a:t>
            </a:r>
          </a:p>
          <a:p>
            <a:r>
              <a:rPr lang="en-US" dirty="0"/>
              <a:t>Only data packages are supported for import and export</a:t>
            </a:r>
          </a:p>
          <a:p>
            <a:r>
              <a:rPr lang="en-US" dirty="0"/>
              <a:t>Largely like DMF otherwise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D11FCB-4C0F-4D2D-9F3E-AB3FD2C886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172200" y="2057301"/>
            <a:ext cx="5181600" cy="38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29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EFC-E0AE-4829-BAEE-3F5584CB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226C-99BE-470E-A094-D1878D748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session, we'll discuss each available integration technology, a high-level overview of how to use Dynamics 365 F&amp;O along with the pros and cons for each approach, how to select a technology for an integration, and how that technology is best used</a:t>
            </a:r>
          </a:p>
          <a:p>
            <a:r>
              <a:rPr lang="en-US" dirty="0">
                <a:solidFill>
                  <a:srgbClr val="32333C"/>
                </a:solidFill>
                <a:latin typeface="Titillium Web"/>
              </a:rPr>
              <a:t>PowerPoint available for download at </a:t>
            </a:r>
            <a:r>
              <a:rPr lang="en-US" dirty="0">
                <a:solidFill>
                  <a:srgbClr val="32333C"/>
                </a:solidFill>
                <a:latin typeface="Titillium Web"/>
                <a:hlinkClick r:id="rId2"/>
              </a:rPr>
              <a:t>https://github.com/NathanClouseAX/CommunityPresentations/tree/master/2024</a:t>
            </a:r>
            <a:endParaRPr lang="en-US" dirty="0">
              <a:solidFill>
                <a:srgbClr val="32333C"/>
              </a:solidFill>
              <a:latin typeface="Titillium Web"/>
            </a:endParaRPr>
          </a:p>
          <a:p>
            <a:endParaRPr lang="en-US" dirty="0">
              <a:solidFill>
                <a:srgbClr val="32333C"/>
              </a:solidFill>
              <a:latin typeface="Titillium Web"/>
            </a:endParaRPr>
          </a:p>
          <a:p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2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6FB0-6E5C-47D0-89A5-9AE83FCB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REST API Shootout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79BBD-C209-4912-8D25-240006D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B4B6-C0EF-4163-B696-DA5633C313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Same as DMF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Can be used to get large quantities of data in and out without relying on a UI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7E5E9-47FB-4DAB-8F70-4C1F19A68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BCBF4-771D-483D-AF52-55B8FB980C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Same as DMF</a:t>
            </a:r>
          </a:p>
          <a:p>
            <a:r>
              <a:rPr lang="en-US" dirty="0"/>
              <a:t>Table lock problems</a:t>
            </a:r>
          </a:p>
          <a:p>
            <a:r>
              <a:rPr lang="en-US" dirty="0"/>
              <a:t>Parallel executions will fail for the same data entity although async import is possible</a:t>
            </a:r>
          </a:p>
        </p:txBody>
      </p:sp>
    </p:spTree>
    <p:extLst>
      <p:ext uri="{BB962C8B-B14F-4D97-AF65-F5344CB8AC3E}">
        <p14:creationId xmlns:p14="http://schemas.microsoft.com/office/powerpoint/2010/main" val="16042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71C6BA-04E9-B5B0-8820-A19B7AAC5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programmatic data import</a:t>
            </a:r>
          </a:p>
          <a:p>
            <a:r>
              <a:rPr lang="en-US" dirty="0"/>
              <a:t>programmatic data exports</a:t>
            </a:r>
          </a:p>
          <a:p>
            <a:r>
              <a:rPr lang="en-US" dirty="0"/>
              <a:t>Programmatic data migration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4E7D84-CA1E-F934-6FDC-AD6D4FDA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DMF Rest API Good For?</a:t>
            </a:r>
          </a:p>
        </p:txBody>
      </p:sp>
      <p:pic>
        <p:nvPicPr>
          <p:cNvPr id="7170" name="Picture 2" descr="2022 Agenda (archived) – Dust or Magic">
            <a:extLst>
              <a:ext uri="{FF2B5EF4-FFF2-40B4-BE49-F238E27FC236}">
                <a16:creationId xmlns:a16="http://schemas.microsoft.com/office/drawing/2014/main" id="{FF1BFF4B-EE61-1356-C0AE-D5EA476C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894" y="1110195"/>
            <a:ext cx="5782198" cy="57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500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7695-D593-48AA-A2E1-DBF9CA35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and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92B0-22C8-4CFF-874C-33AB65888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Can type small stuff in by hand</a:t>
            </a:r>
          </a:p>
          <a:p>
            <a:r>
              <a:rPr lang="en-US" dirty="0"/>
              <a:t>Can paste stuff into grids</a:t>
            </a:r>
          </a:p>
          <a:p>
            <a:r>
              <a:rPr lang="en-US" dirty="0"/>
              <a:t>Bulk Edit in Grids</a:t>
            </a:r>
          </a:p>
          <a:p>
            <a:r>
              <a:rPr lang="en-US" dirty="0"/>
              <a:t>Show Calculated Fields</a:t>
            </a:r>
          </a:p>
          <a:p>
            <a:r>
              <a:rPr lang="en-US" dirty="0"/>
              <a:t>Math Expressions</a:t>
            </a:r>
          </a:p>
          <a:p>
            <a:r>
              <a:rPr lang="en-US" dirty="0"/>
              <a:t>Grouping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135D3F-494D-510D-BD02-24E070DEBB8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44923"/>
            <a:ext cx="5181600" cy="371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95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6FB0-6E5C-47D0-89A5-9AE83FCB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and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79BBD-C209-4912-8D25-240006D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B4B6-C0EF-4163-B696-DA5633C313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Grid Control is very powerful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Lots of utility value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7E5E9-47FB-4DAB-8F70-4C1F19A68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BCBF4-771D-483D-AF52-55B8FB980C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Sometimes a little clunky and slow</a:t>
            </a:r>
          </a:p>
        </p:txBody>
      </p:sp>
    </p:spTree>
    <p:extLst>
      <p:ext uri="{BB962C8B-B14F-4D97-AF65-F5344CB8AC3E}">
        <p14:creationId xmlns:p14="http://schemas.microsoft.com/office/powerpoint/2010/main" val="1613817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7695-D593-48AA-A2E1-DBF9CA35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92B0-22C8-4CFF-874C-33AB65888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Keep </a:t>
            </a:r>
            <a:r>
              <a:rPr lang="en-US"/>
              <a:t>it simple</a:t>
            </a:r>
            <a:endParaRPr lang="en-US" dirty="0"/>
          </a:p>
          <a:p>
            <a:r>
              <a:rPr lang="en-US" dirty="0"/>
              <a:t>Paste stuff in from the outside</a:t>
            </a:r>
          </a:p>
          <a:p>
            <a:r>
              <a:rPr lang="en-US" dirty="0"/>
              <a:t>Make templates for journals</a:t>
            </a:r>
          </a:p>
          <a:p>
            <a:r>
              <a:rPr lang="en-US" dirty="0"/>
              <a:t>Configure the system to proposal recurring items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5AA770-1BF4-04A8-F75B-B8CB44D6BA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Bluey Sad Transparent by EMcgraw on DeviantArt">
            <a:extLst>
              <a:ext uri="{FF2B5EF4-FFF2-40B4-BE49-F238E27FC236}">
                <a16:creationId xmlns:a16="http://schemas.microsoft.com/office/drawing/2014/main" id="{C98B2C66-7979-8B10-F988-9A7859082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53" y="0"/>
            <a:ext cx="539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591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6FB0-6E5C-47D0-89A5-9AE83FCB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79BBD-C209-4912-8D25-240006D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B4B6-C0EF-4163-B696-DA5633C313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Automate the simple stuff</a:t>
            </a:r>
            <a:endParaRPr lang="en-US" dirty="0"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7E5E9-47FB-4DAB-8F70-4C1F19A68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BCBF4-771D-483D-AF52-55B8FB980C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Have to know its there</a:t>
            </a:r>
          </a:p>
        </p:txBody>
      </p:sp>
      <p:pic>
        <p:nvPicPr>
          <p:cNvPr id="9218" name="Picture 2" descr="Bingo image with transparent background | Heeler, Bingo ...">
            <a:extLst>
              <a:ext uri="{FF2B5EF4-FFF2-40B4-BE49-F238E27FC236}">
                <a16:creationId xmlns:a16="http://schemas.microsoft.com/office/drawing/2014/main" id="{A1DCCE56-D930-3AF4-F706-1A94B3AAB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268" y="3006726"/>
            <a:ext cx="2472732" cy="332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176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Powerful and flexible</a:t>
            </a:r>
          </a:p>
          <a:p>
            <a:r>
              <a:rPr lang="en-US" dirty="0"/>
              <a:t>Support CRUD operations as well as posting of transactions</a:t>
            </a:r>
          </a:p>
          <a:p>
            <a:r>
              <a:rPr lang="en-US" dirty="0"/>
              <a:t>X++ based, you build to suit</a:t>
            </a:r>
          </a:p>
          <a:p>
            <a:r>
              <a:rPr lang="en-US" dirty="0"/>
              <a:t>Replacement for AIF services from older versions</a:t>
            </a:r>
          </a:p>
          <a:p>
            <a:r>
              <a:rPr lang="en-US" dirty="0"/>
              <a:t>XML and JSON formats with AAD OAuth</a:t>
            </a:r>
          </a:p>
          <a:p>
            <a:endParaRPr lang="en-US" dirty="0"/>
          </a:p>
        </p:txBody>
      </p:sp>
      <p:pic>
        <p:nvPicPr>
          <p:cNvPr id="10242" name="Picture 2" descr="Bluey Clip Art (Printable PNG Images) | Disney Clip Art Galore">
            <a:extLst>
              <a:ext uri="{FF2B5EF4-FFF2-40B4-BE49-F238E27FC236}">
                <a16:creationId xmlns:a16="http://schemas.microsoft.com/office/drawing/2014/main" id="{F11BC2AF-8FC2-C6D9-C8A3-8F0F579898C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88" y="2260879"/>
            <a:ext cx="4961998" cy="271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1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Uses contract which are converted to JSON or XML</a:t>
            </a:r>
          </a:p>
          <a:p>
            <a:r>
              <a:rPr lang="en-US" dirty="0"/>
              <a:t>No endpoint management tools like in older versions</a:t>
            </a:r>
          </a:p>
          <a:p>
            <a:r>
              <a:rPr lang="en-US" dirty="0"/>
              <a:t>Could support large data loads*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882F3-4CB3-4495-911E-11BC4255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68" y="2320577"/>
            <a:ext cx="5488232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B0E2D7-D98A-4E9A-8C57-809FD1EC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06" y="1945997"/>
            <a:ext cx="4681587" cy="14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6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 Shoot 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40E65F-263D-49D4-A48A-C181E2EF9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Flexible and customizable</a:t>
            </a:r>
          </a:p>
          <a:p>
            <a:r>
              <a:rPr lang="en-US" dirty="0"/>
              <a:t>High performance*</a:t>
            </a:r>
          </a:p>
          <a:p>
            <a:r>
              <a:rPr lang="en-US" dirty="0"/>
              <a:t>Support CRUD and postings</a:t>
            </a:r>
          </a:p>
          <a:p>
            <a:r>
              <a:rPr lang="en-US" dirty="0"/>
              <a:t>JSON and XML endpoints automagically</a:t>
            </a:r>
          </a:p>
          <a:p>
            <a:r>
              <a:rPr lang="en-US" dirty="0"/>
              <a:t>Could use Azure API Manager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7C4808-82CA-46FA-82CB-5DF634E99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 not work with large* data transfers</a:t>
            </a:r>
          </a:p>
          <a:p>
            <a:r>
              <a:rPr lang="en-US" dirty="0"/>
              <a:t>X++ based</a:t>
            </a:r>
          </a:p>
          <a:p>
            <a:r>
              <a:rPr lang="en-US" dirty="0"/>
              <a:t>Requires experienced developer</a:t>
            </a:r>
          </a:p>
          <a:p>
            <a:r>
              <a:rPr lang="en-US" dirty="0"/>
              <a:t>No management or monitoring in F&amp;O</a:t>
            </a:r>
          </a:p>
          <a:p>
            <a:r>
              <a:rPr lang="en-US" dirty="0"/>
              <a:t>May have to use Azure API Manager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94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E8CC00-D71F-1ED6-4089-11E1FC25E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Integrations - Postings</a:t>
            </a:r>
          </a:p>
          <a:p>
            <a:r>
              <a:rPr lang="en-US" dirty="0"/>
              <a:t>Complex Operations</a:t>
            </a:r>
          </a:p>
          <a:p>
            <a:r>
              <a:rPr lang="en-US" dirty="0"/>
              <a:t>Interactions that have to be (relatively) fast</a:t>
            </a:r>
          </a:p>
          <a:p>
            <a:r>
              <a:rPr lang="en-US" dirty="0"/>
              <a:t>Anything where you have to build it yourself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0D14F9A-C417-668C-8112-F9DC2029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Custom Services Good for?</a:t>
            </a:r>
          </a:p>
        </p:txBody>
      </p:sp>
      <p:pic>
        <p:nvPicPr>
          <p:cNvPr id="11266" name="Picture 2" descr="8K r/place Bluey Artwork : r/bluey">
            <a:extLst>
              <a:ext uri="{FF2B5EF4-FFF2-40B4-BE49-F238E27FC236}">
                <a16:creationId xmlns:a16="http://schemas.microsoft.com/office/drawing/2014/main" id="{1593BF29-8D6E-FAA2-E827-AB2C6FE4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466" y="1959428"/>
            <a:ext cx="2872824" cy="47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1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45047-669F-4531-9BC4-F17969B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Nathan Clouse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B7C6D-F75F-47B8-9D18-659BD9CA9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Technical Architect, enVista</a:t>
            </a:r>
          </a:p>
          <a:p>
            <a:r>
              <a:rPr lang="en-US" sz="2800" dirty="0">
                <a:solidFill>
                  <a:schemeClr val="tx1"/>
                </a:solidFill>
              </a:rPr>
              <a:t>Microsoft Business Applications MVP</a:t>
            </a:r>
          </a:p>
          <a:p>
            <a:r>
              <a:rPr lang="en-US" sz="2800" dirty="0">
                <a:hlinkClick r:id="rId2"/>
              </a:rPr>
              <a:t>www.atomicax.com</a:t>
            </a:r>
            <a:endParaRPr lang="en-US" sz="2800" dirty="0"/>
          </a:p>
          <a:p>
            <a:r>
              <a:rPr lang="en-US" dirty="0"/>
              <a:t>www.dynamics.fo</a:t>
            </a:r>
            <a:endParaRPr lang="en-US" sz="2800" dirty="0"/>
          </a:p>
          <a:p>
            <a:r>
              <a:rPr lang="en-US" sz="2800" dirty="0" err="1"/>
              <a:t>NathanClouseAX</a:t>
            </a:r>
            <a:r>
              <a:rPr lang="en-US" sz="2800" dirty="0"/>
              <a:t> on LinkedIn, Twitter, few others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5CEF81-ED72-4492-954A-69A8890F63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8455" y="1825625"/>
            <a:ext cx="34290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50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 entity architecture.">
            <a:extLst>
              <a:ext uri="{FF2B5EF4-FFF2-40B4-BE49-F238E27FC236}">
                <a16:creationId xmlns:a16="http://schemas.microsoft.com/office/drawing/2014/main" id="{CC340F84-8789-EAAC-C7CF-66A642F1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12" y="487916"/>
            <a:ext cx="7310436" cy="515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Represents a concept rather than a table</a:t>
            </a:r>
          </a:p>
          <a:p>
            <a:r>
              <a:rPr lang="en-US" dirty="0"/>
              <a:t>Performs a specific task or set of tasks</a:t>
            </a:r>
          </a:p>
          <a:p>
            <a:r>
              <a:rPr lang="en-US" dirty="0"/>
              <a:t>4,533 entities as of 1/10/2024</a:t>
            </a:r>
          </a:p>
          <a:p>
            <a:r>
              <a:rPr lang="en-US" dirty="0"/>
              <a:t>Composite entities too!</a:t>
            </a:r>
          </a:p>
          <a:p>
            <a:r>
              <a:rPr lang="en-US" dirty="0"/>
              <a:t>Sometimes fickle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8857EC-776E-9DEA-D601-C7D9ED4342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54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3FCBCE-C163-0D3D-831D-A1725102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981CD-DBA1-2CDA-1E48-8B962700D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C9FCA2-0658-B707-CAA0-AAA185BCEF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  <a:p>
            <a:r>
              <a:rPr lang="en-US" dirty="0"/>
              <a:t>Easy to Extend</a:t>
            </a:r>
          </a:p>
          <a:p>
            <a:r>
              <a:rPr lang="en-US" dirty="0"/>
              <a:t>Tons of utility value</a:t>
            </a:r>
          </a:p>
          <a:p>
            <a:r>
              <a:rPr lang="en-US" dirty="0"/>
              <a:t>Multiple versions of entities available for different scenarios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A51F97-DB0C-65B6-7EDA-2E6F5F4A0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560A3-C847-212F-00FE-401760490D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Sometimes slow</a:t>
            </a:r>
          </a:p>
          <a:p>
            <a:r>
              <a:rPr lang="en-US" dirty="0"/>
              <a:t>Generally not set-based*</a:t>
            </a:r>
          </a:p>
        </p:txBody>
      </p:sp>
    </p:spTree>
    <p:extLst>
      <p:ext uri="{BB962C8B-B14F-4D97-AF65-F5344CB8AC3E}">
        <p14:creationId xmlns:p14="http://schemas.microsoft.com/office/powerpoint/2010/main" val="676601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D08056-F497-B484-E8A9-FB7D7A0D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lang="en-US" dirty="0"/>
              <a:t>reate, </a:t>
            </a:r>
            <a:r>
              <a:rPr lang="en-US" b="1" dirty="0"/>
              <a:t>R</a:t>
            </a:r>
            <a:r>
              <a:rPr lang="en-US" dirty="0"/>
              <a:t>ead, </a:t>
            </a:r>
            <a:r>
              <a:rPr lang="en-US" b="1" dirty="0"/>
              <a:t>U</a:t>
            </a:r>
            <a:r>
              <a:rPr lang="en-US" dirty="0"/>
              <a:t>pdate, </a:t>
            </a:r>
            <a:r>
              <a:rPr lang="en-US" b="1" dirty="0"/>
              <a:t>D</a:t>
            </a:r>
            <a:r>
              <a:rPr lang="en-US" dirty="0"/>
              <a:t>elete type workloads (CRUD)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A8888D-0C64-2188-96E6-E7E20D2A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Data Entities good for?</a:t>
            </a:r>
          </a:p>
        </p:txBody>
      </p:sp>
      <p:pic>
        <p:nvPicPr>
          <p:cNvPr id="14338" name="Picture 2" descr="Kids Bedroom Nursery Decor Art Bluey Bingo And Bandit Heeler Family  Multi-colored Wall Decal | 14&quot; x 20&quot; Removable Vinyl Cartoon Dogs &amp; Puppies  Characters Design Home Wall Decoration Sticker - Walmart.com">
            <a:extLst>
              <a:ext uri="{FF2B5EF4-FFF2-40B4-BE49-F238E27FC236}">
                <a16:creationId xmlns:a16="http://schemas.microsoft.com/office/drawing/2014/main" id="{D0AC55C7-99FC-9F66-DEFC-35DB0A06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623" y="2491990"/>
            <a:ext cx="4669134" cy="350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36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342422B-0599-7D2B-B818-A0C5EA68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51" y="904973"/>
            <a:ext cx="635317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CoC – Change of Command</a:t>
            </a:r>
          </a:p>
          <a:p>
            <a:r>
              <a:rPr lang="en-US" dirty="0"/>
              <a:t>EH – Event Handlers</a:t>
            </a:r>
          </a:p>
          <a:p>
            <a:r>
              <a:rPr lang="en-US" dirty="0"/>
              <a:t>Add fields to tables, data entities, forms, UI, reports, etc.</a:t>
            </a:r>
          </a:p>
          <a:p>
            <a:r>
              <a:rPr lang="en-US" dirty="0"/>
              <a:t>“Do What You Want” *</a:t>
            </a:r>
          </a:p>
          <a:p>
            <a:r>
              <a:rPr lang="en-US" dirty="0"/>
              <a:t>Augment</a:t>
            </a:r>
          </a:p>
          <a:p>
            <a:r>
              <a:rPr lang="en-US" dirty="0"/>
              <a:t>Not Replace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D4702F-C2BB-7961-CE44-8D9EB7F802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CE2582-CDD6-1AE6-C925-975C3AB9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60508-AB5F-3627-6C4A-4277C1121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B357AC-3827-4238-373C-160B77C5C4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Can build whatever you need</a:t>
            </a:r>
          </a:p>
          <a:p>
            <a:r>
              <a:rPr lang="en-US" dirty="0"/>
              <a:t>Hook into OOTB processes to add your “special sauce”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DFAC01-60A8-7BDE-594B-DBBF32249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DEAD89-CD92-F690-1BE4-DEA2140D53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Programming (general)</a:t>
            </a:r>
          </a:p>
          <a:p>
            <a:r>
              <a:rPr lang="en-US" dirty="0"/>
              <a:t>“final”</a:t>
            </a:r>
          </a:p>
          <a:p>
            <a:r>
              <a:rPr lang="en-US" dirty="0"/>
              <a:t>“private”</a:t>
            </a:r>
          </a:p>
        </p:txBody>
      </p:sp>
    </p:spTree>
    <p:extLst>
      <p:ext uri="{BB962C8B-B14F-4D97-AF65-F5344CB8AC3E}">
        <p14:creationId xmlns:p14="http://schemas.microsoft.com/office/powerpoint/2010/main" val="250858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A9497A-C82E-88D3-6313-A3B59128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“Filling in the blanks”</a:t>
            </a:r>
          </a:p>
          <a:p>
            <a:r>
              <a:rPr lang="en-US" dirty="0"/>
              <a:t>Adding whatever your organization's processes need that isn’t out of the box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031120-4B01-BD3A-7734-6A07D5CE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Extension good for?</a:t>
            </a:r>
          </a:p>
        </p:txBody>
      </p:sp>
      <p:pic>
        <p:nvPicPr>
          <p:cNvPr id="12290" name="Picture 2" descr="Bluey - Characters | Bluey Official Website">
            <a:extLst>
              <a:ext uri="{FF2B5EF4-FFF2-40B4-BE49-F238E27FC236}">
                <a16:creationId xmlns:a16="http://schemas.microsoft.com/office/drawing/2014/main" id="{6676BE49-FF3D-5A70-C7EC-B4053CDE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223" y="2518752"/>
            <a:ext cx="2928156" cy="39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Services (3</a:t>
            </a:r>
            <a:r>
              <a:rPr lang="en-US" baseline="30000" dirty="0"/>
              <a:t>rd</a:t>
            </a:r>
            <a:r>
              <a:rPr lang="en-US" dirty="0"/>
              <a:t> Party outside F&amp;O)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Consume outside APIs using X++ and .NET </a:t>
            </a:r>
          </a:p>
          <a:p>
            <a:r>
              <a:rPr lang="en-US" dirty="0"/>
              <a:t>Add .NET for specific API (wrapper, library, etc.)</a:t>
            </a:r>
          </a:p>
          <a:p>
            <a:r>
              <a:rPr lang="en-US" dirty="0"/>
              <a:t>Async and sync APIs are support with different design patterns</a:t>
            </a:r>
          </a:p>
          <a:p>
            <a:r>
              <a:rPr lang="en-US" dirty="0"/>
              <a:t>Similar to AIF related options in 2012 but with .NET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2DC62D-3327-4596-8260-CC56AA67E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172200" y="3052503"/>
            <a:ext cx="5181600" cy="18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283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Services (3</a:t>
            </a:r>
            <a:r>
              <a:rPr lang="en-US" baseline="30000" dirty="0"/>
              <a:t>rd</a:t>
            </a:r>
            <a:r>
              <a:rPr lang="en-US" dirty="0"/>
              <a:t> Party outside F&amp;O)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46E4E3-16C5-4B99-BBD0-AF14148D37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29759"/>
            <a:ext cx="5181600" cy="294306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Create .NET project</a:t>
            </a:r>
          </a:p>
          <a:p>
            <a:r>
              <a:rPr lang="en-US" dirty="0"/>
              <a:t>Create x++ project</a:t>
            </a:r>
          </a:p>
          <a:p>
            <a:r>
              <a:rPr lang="en-US" dirty="0"/>
              <a:t>Call .NET binary in x++</a:t>
            </a:r>
          </a:p>
          <a:p>
            <a:r>
              <a:rPr lang="en-US" dirty="0"/>
              <a:t>Process the (final) result</a:t>
            </a:r>
          </a:p>
        </p:txBody>
      </p:sp>
    </p:spTree>
    <p:extLst>
      <p:ext uri="{BB962C8B-B14F-4D97-AF65-F5344CB8AC3E}">
        <p14:creationId xmlns:p14="http://schemas.microsoft.com/office/powerpoint/2010/main" val="3884355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Services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BB72B-B832-4B0E-A5C2-F15D9AD1D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Generally high performance</a:t>
            </a:r>
          </a:p>
          <a:p>
            <a:r>
              <a:rPr lang="en-US" dirty="0"/>
              <a:t>Interacting directly with outside data source with no middleware</a:t>
            </a:r>
          </a:p>
          <a:p>
            <a:r>
              <a:rPr lang="en-US" dirty="0"/>
              <a:t>Flexible; build what you need how you need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03FD38-7A4C-4A3A-A1A6-939C62653B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X++ development plus .NET development</a:t>
            </a:r>
          </a:p>
          <a:p>
            <a:r>
              <a:rPr lang="en-US" dirty="0"/>
              <a:t>Interacting directly with outside data source with no middleware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96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193184-28FF-4DC6-AA23-D57F535E8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Specialized workloads to supplement or support F&amp;O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031AAE-6F86-6E6B-D525-61F42C6E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External Services good for?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63D5D33-EF1F-8E84-2715-4B1B61F59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463" y="2327728"/>
            <a:ext cx="2009129" cy="399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71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uey Clip Art (Printable PNG Images) | Disney Clip Art Galore">
            <a:extLst>
              <a:ext uri="{FF2B5EF4-FFF2-40B4-BE49-F238E27FC236}">
                <a16:creationId xmlns:a16="http://schemas.microsoft.com/office/drawing/2014/main" id="{3E372B13-B2A8-87C1-BB57-3F288102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05" y="482842"/>
            <a:ext cx="1926071" cy="27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EBB4F-D439-447F-859C-4822BF1A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Options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B3AC4-F231-45DD-A420-F921D8FEB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DMF: Data Migration Framework</a:t>
            </a:r>
          </a:p>
          <a:p>
            <a:r>
              <a:rPr lang="en-US" dirty="0"/>
              <a:t>OData </a:t>
            </a:r>
          </a:p>
          <a:p>
            <a:r>
              <a:rPr lang="en-US" dirty="0"/>
              <a:t>Excel Add-In</a:t>
            </a:r>
          </a:p>
          <a:p>
            <a:r>
              <a:rPr lang="en-US" dirty="0"/>
              <a:t>Custom Services</a:t>
            </a:r>
          </a:p>
          <a:p>
            <a:r>
              <a:rPr lang="en-US" dirty="0"/>
              <a:t>Dual Write</a:t>
            </a:r>
          </a:p>
          <a:p>
            <a:r>
              <a:rPr lang="en-US" dirty="0"/>
              <a:t>Recurring Integrations</a:t>
            </a:r>
          </a:p>
          <a:p>
            <a:r>
              <a:rPr lang="en-US" dirty="0"/>
              <a:t>Data Management REST API</a:t>
            </a:r>
          </a:p>
          <a:p>
            <a:r>
              <a:rPr lang="en-US" dirty="0"/>
              <a:t>Power BI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4D952-CE04-4E99-A10D-4361142AE3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Business Events</a:t>
            </a:r>
          </a:p>
          <a:p>
            <a:r>
              <a:rPr lang="en-US" dirty="0"/>
              <a:t>Power Platform</a:t>
            </a:r>
          </a:p>
          <a:p>
            <a:r>
              <a:rPr lang="en-US" dirty="0"/>
              <a:t>Power Automate</a:t>
            </a:r>
          </a:p>
          <a:p>
            <a:r>
              <a:rPr lang="en-US" dirty="0"/>
              <a:t>External Services</a:t>
            </a:r>
          </a:p>
          <a:p>
            <a:r>
              <a:rPr lang="en-US" dirty="0"/>
              <a:t>Entity Store</a:t>
            </a:r>
          </a:p>
          <a:p>
            <a:r>
              <a:rPr lang="en-US" dirty="0"/>
              <a:t>Bring Your Own Database (BYOD)</a:t>
            </a:r>
          </a:p>
          <a:p>
            <a:r>
              <a:rPr lang="en-US" dirty="0"/>
              <a:t>Azure Data Lake</a:t>
            </a:r>
          </a:p>
          <a:p>
            <a:r>
              <a:rPr lang="en-US" dirty="0"/>
              <a:t>Azure Synapse Link</a:t>
            </a:r>
          </a:p>
          <a:p>
            <a:r>
              <a:rPr lang="en-US" dirty="0"/>
              <a:t>All the Azure Tools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9F55E0C-BE09-43A6-864F-3F890BCB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28B38-6B92-273F-EEA5-3A8FB84B9D71}"/>
              </a:ext>
            </a:extLst>
          </p:cNvPr>
          <p:cNvSpPr txBox="1"/>
          <p:nvPr/>
        </p:nvSpPr>
        <p:spPr>
          <a:xfrm>
            <a:off x="838200" y="1589649"/>
            <a:ext cx="1077039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0070C0">
                    <a:alpha val="14000"/>
                  </a:srgbClr>
                </a:solidFill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779364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X++ /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X++ is a powerful business programming language</a:t>
            </a:r>
          </a:p>
          <a:p>
            <a:r>
              <a:rPr lang="en-US" dirty="0"/>
              <a:t>C# is a powerful programming language</a:t>
            </a:r>
          </a:p>
          <a:p>
            <a:r>
              <a:rPr lang="en-US" dirty="0"/>
              <a:t>X++ is good with time, money, and databases</a:t>
            </a:r>
          </a:p>
          <a:p>
            <a:r>
              <a:rPr lang="en-US" dirty="0"/>
              <a:t>C# is good with everything 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66A31-3BC8-5C08-BF75-B7A11527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38" y="904973"/>
            <a:ext cx="4790476" cy="47904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F6A928-C774-2E11-410B-2FAB88A308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18F902-4DB1-172D-FED8-F1F33746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X++ / C#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FC5BE4-4149-B676-B39F-042BC811F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2EAF8F-70EF-DA78-A95B-C406CB279E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Fast</a:t>
            </a:r>
          </a:p>
          <a:p>
            <a:r>
              <a:rPr lang="en-US" dirty="0"/>
              <a:t>Highly scalable</a:t>
            </a:r>
          </a:p>
          <a:p>
            <a:r>
              <a:rPr lang="en-US" dirty="0"/>
              <a:t>X++ Built for purpose</a:t>
            </a:r>
          </a:p>
          <a:p>
            <a:r>
              <a:rPr lang="en-US" dirty="0"/>
              <a:t>C# has lots of utility value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410E7A-E357-2D24-BA9B-0E0E57E60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A67A9E-238D-2041-DD3F-51FA1DE0D2C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X++ is specialized</a:t>
            </a:r>
          </a:p>
          <a:p>
            <a:r>
              <a:rPr lang="en-US" dirty="0"/>
              <a:t>C# in F&amp;O is an older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5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821984-FEB5-5DEF-935D-E664919D7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languages available to solve problems</a:t>
            </a:r>
          </a:p>
          <a:p>
            <a:r>
              <a:rPr lang="en-US" dirty="0"/>
              <a:t>Complement each other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5124AF1-89BD-F50A-B234-EB8E2708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X++ and C# good for?</a:t>
            </a:r>
          </a:p>
        </p:txBody>
      </p:sp>
      <p:pic>
        <p:nvPicPr>
          <p:cNvPr id="15362" name="Picture 2" descr="Pre Cut Bluey Edible image/ Bluey bingo/ Bluey cake topper/ Bluey family/  Bluey | eBay">
            <a:extLst>
              <a:ext uri="{FF2B5EF4-FFF2-40B4-BE49-F238E27FC236}">
                <a16:creationId xmlns:a16="http://schemas.microsoft.com/office/drawing/2014/main" id="{5DEE2C7F-05DD-E694-FF1A-33DD5EE3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68" y="2126063"/>
            <a:ext cx="3747198" cy="374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136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Send out that something happened</a:t>
            </a:r>
          </a:p>
          <a:p>
            <a:r>
              <a:rPr lang="en-US" dirty="0"/>
              <a:t>Catalog of available events but you can build  your own also</a:t>
            </a:r>
          </a:p>
          <a:p>
            <a:r>
              <a:rPr lang="en-US" dirty="0"/>
              <a:t>Lots of different endpoints available in Azure and HTTPS recipients</a:t>
            </a:r>
          </a:p>
          <a:p>
            <a:r>
              <a:rPr lang="en-US" dirty="0"/>
              <a:t>Lightweight messaging framework</a:t>
            </a:r>
          </a:p>
        </p:txBody>
      </p:sp>
      <p:pic>
        <p:nvPicPr>
          <p:cNvPr id="4098" name="Picture 2" descr="Dynamics 365 Finance &amp;amp; Operations with Power Automate ! — PowerAzure365">
            <a:extLst>
              <a:ext uri="{FF2B5EF4-FFF2-40B4-BE49-F238E27FC236}">
                <a16:creationId xmlns:a16="http://schemas.microsoft.com/office/drawing/2014/main" id="{BA061E4A-4CE7-4D93-AFCB-E6D0ED1372F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9986"/>
            <a:ext cx="5181600" cy="222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Can be used to send a simple notification, start or  update a workflow in Power Automate, send a message to a queue or event grid in Azure</a:t>
            </a:r>
          </a:p>
          <a:p>
            <a:r>
              <a:rPr lang="en-US" dirty="0"/>
              <a:t>Simple, Lightweight</a:t>
            </a:r>
          </a:p>
          <a:p>
            <a:r>
              <a:rPr lang="en-US" dirty="0"/>
              <a:t>(near) Real-time emission of events</a:t>
            </a:r>
          </a:p>
          <a:p>
            <a:r>
              <a:rPr lang="en-US" dirty="0"/>
              <a:t>Suggest using batch job</a:t>
            </a:r>
          </a:p>
        </p:txBody>
      </p:sp>
      <p:pic>
        <p:nvPicPr>
          <p:cNvPr id="5122" name="Picture 2" descr="Dynamics 365 Knowledge Base">
            <a:extLst>
              <a:ext uri="{FF2B5EF4-FFF2-40B4-BE49-F238E27FC236}">
                <a16:creationId xmlns:a16="http://schemas.microsoft.com/office/drawing/2014/main" id="{115CD60C-E603-4D2D-862C-446C9818700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477294"/>
            <a:ext cx="28194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693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Events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D1500-8E51-4DC7-B4C9-C43B8CC8C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(near) real time emission of events from F&amp;O for outside actors to respond to</a:t>
            </a:r>
          </a:p>
          <a:p>
            <a:r>
              <a:rPr lang="en-US" dirty="0"/>
              <a:t>Subscription to events automagical with Power Automate or Logic Apps</a:t>
            </a:r>
          </a:p>
          <a:p>
            <a:r>
              <a:rPr lang="en-US" dirty="0"/>
              <a:t>Create custom events if what you want isn’t already in calendar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213366-3522-4C0C-88BC-ED56D79F2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Messages should be tiny, only contain what you need</a:t>
            </a:r>
          </a:p>
          <a:p>
            <a:r>
              <a:rPr lang="en-US" dirty="0"/>
              <a:t>Not a data transmission framework</a:t>
            </a:r>
          </a:p>
          <a:p>
            <a:r>
              <a:rPr lang="en-US" dirty="0"/>
              <a:t>Custom events required X++ development</a:t>
            </a:r>
          </a:p>
        </p:txBody>
      </p:sp>
    </p:spTree>
    <p:extLst>
      <p:ext uri="{BB962C8B-B14F-4D97-AF65-F5344CB8AC3E}">
        <p14:creationId xmlns:p14="http://schemas.microsoft.com/office/powerpoint/2010/main" val="1142502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57FDB2-1AB9-4995-5657-C974479EB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based on a Posting that are lightweight</a:t>
            </a:r>
          </a:p>
          <a:p>
            <a:r>
              <a:rPr lang="en-US" dirty="0"/>
              <a:t>High performance</a:t>
            </a:r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F2A8A2-E3A9-BB81-39DA-05CBC275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Business Events Good For?</a:t>
            </a:r>
            <a:endParaRPr lang="en-US" dirty="0"/>
          </a:p>
        </p:txBody>
      </p:sp>
      <p:pic>
        <p:nvPicPr>
          <p:cNvPr id="16386" name="Picture 2" descr="Bandit - Characters | Bluey Official Website">
            <a:extLst>
              <a:ext uri="{FF2B5EF4-FFF2-40B4-BE49-F238E27FC236}">
                <a16:creationId xmlns:a16="http://schemas.microsoft.com/office/drawing/2014/main" id="{5F2D2663-FF7A-63BB-EE3E-0FAB6A54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719" y="2126762"/>
            <a:ext cx="2685464" cy="41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56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Like Business Events but more</a:t>
            </a:r>
          </a:p>
          <a:p>
            <a:r>
              <a:rPr lang="en-US" dirty="0"/>
              <a:t>Whole record is sent</a:t>
            </a:r>
          </a:p>
          <a:p>
            <a:r>
              <a:rPr lang="en-US" dirty="0"/>
              <a:t>Can be configured for </a:t>
            </a:r>
            <a:r>
              <a:rPr lang="en-US" b="1" dirty="0"/>
              <a:t>C</a:t>
            </a:r>
            <a:r>
              <a:rPr lang="en-US" dirty="0"/>
              <a:t>reate, </a:t>
            </a:r>
            <a:r>
              <a:rPr lang="en-US" b="1" dirty="0"/>
              <a:t>U</a:t>
            </a:r>
            <a:r>
              <a:rPr lang="en-US" dirty="0"/>
              <a:t>pdate, or </a:t>
            </a:r>
            <a:r>
              <a:rPr lang="en-US" b="1" dirty="0"/>
              <a:t>D</a:t>
            </a:r>
            <a:r>
              <a:rPr lang="en-US" dirty="0"/>
              <a:t>elete (CUD)</a:t>
            </a:r>
          </a:p>
          <a:p>
            <a:r>
              <a:rPr lang="en-US" dirty="0"/>
              <a:t>Based On Data Entities</a:t>
            </a:r>
          </a:p>
        </p:txBody>
      </p:sp>
      <p:pic>
        <p:nvPicPr>
          <p:cNvPr id="17410" name="Picture 2" descr="63377 - safe, artist:linlupin, bandit heeler (bluey), chilli heeler (bluey),  australian cattle dog, canine, dog, mammal, semi-anthro, bluey (series),  bridal carry, canon ship, carrying, couple, duo, female, husband, husband  and wife, male,">
            <a:extLst>
              <a:ext uri="{FF2B5EF4-FFF2-40B4-BE49-F238E27FC236}">
                <a16:creationId xmlns:a16="http://schemas.microsoft.com/office/drawing/2014/main" id="{1DF1E149-E559-D82E-BFDB-0AD15DDA954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007" y="1825625"/>
            <a:ext cx="48299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81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62723E-F7AC-1451-FCD1-8ECBC44B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4FACAF-CFDC-9CF9-D73F-11F8FDA1F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518E35-98F0-CFDD-0913-8FBF1F904C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setup</a:t>
            </a:r>
          </a:p>
          <a:p>
            <a:r>
              <a:rPr lang="en-US" dirty="0"/>
              <a:t>Easy to consume</a:t>
            </a:r>
          </a:p>
          <a:p>
            <a:r>
              <a:rPr lang="en-US" dirty="0"/>
              <a:t>Lots of utility value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F6C380-2503-0D4D-148F-2EC38F9BC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F7C6FE-7F71-1F09-E64B-7357CC9808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Can be slow</a:t>
            </a:r>
          </a:p>
          <a:p>
            <a:r>
              <a:rPr lang="en-US" dirty="0"/>
              <a:t>Can be “too much”</a:t>
            </a:r>
          </a:p>
        </p:txBody>
      </p:sp>
      <p:pic>
        <p:nvPicPr>
          <p:cNvPr id="18434" name="Picture 2" descr="Bluey Muffin PNG by Babyshowfan on DeviantArt">
            <a:extLst>
              <a:ext uri="{FF2B5EF4-FFF2-40B4-BE49-F238E27FC236}">
                <a16:creationId xmlns:a16="http://schemas.microsoft.com/office/drawing/2014/main" id="{AC095809-3DA2-BBBA-1A1E-C05FDF65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48" y="3567164"/>
            <a:ext cx="2422709" cy="278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82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8ACD6D-CF8F-A044-D462-69E206CD3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based on Creates, Updates, and Deletes of records</a:t>
            </a:r>
          </a:p>
          <a:p>
            <a:r>
              <a:rPr lang="en-US" dirty="0"/>
              <a:t>Some postings, but not all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A330D6-5F9C-89F9-53CC-E73E42F9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Data Events Good For?</a:t>
            </a:r>
          </a:p>
        </p:txBody>
      </p:sp>
      <p:pic>
        <p:nvPicPr>
          <p:cNvPr id="19458" name="Picture 2" descr="Cartoon Bluey PNG Images Transparent Free Download | PNGMart">
            <a:extLst>
              <a:ext uri="{FF2B5EF4-FFF2-40B4-BE49-F238E27FC236}">
                <a16:creationId xmlns:a16="http://schemas.microsoft.com/office/drawing/2014/main" id="{8E931C40-8157-4278-BE7C-600FDAA9D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598" y="2574774"/>
            <a:ext cx="2710020" cy="391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83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BB4F-D439-447F-859C-4822BF1A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Options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B3AC4-F231-45DD-A420-F921D8FEB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DMF: Data Migration Framework</a:t>
            </a:r>
          </a:p>
          <a:p>
            <a:pPr lvl="1"/>
            <a:r>
              <a:rPr lang="en-US" dirty="0"/>
              <a:t>OData </a:t>
            </a:r>
          </a:p>
          <a:p>
            <a:pPr lvl="1"/>
            <a:r>
              <a:rPr lang="en-US" dirty="0"/>
              <a:t>Excel Add-In</a:t>
            </a:r>
          </a:p>
          <a:p>
            <a:pPr lvl="1"/>
            <a:r>
              <a:rPr lang="en-US" dirty="0"/>
              <a:t>Data Management REST API</a:t>
            </a:r>
          </a:p>
          <a:p>
            <a:r>
              <a:rPr lang="en-US" dirty="0"/>
              <a:t>Manual</a:t>
            </a:r>
          </a:p>
          <a:p>
            <a:pPr lvl="1"/>
            <a:r>
              <a:rPr lang="en-US" dirty="0"/>
              <a:t>Forms &amp; People</a:t>
            </a:r>
          </a:p>
          <a:p>
            <a:pPr lvl="1"/>
            <a:r>
              <a:rPr lang="en-US" dirty="0"/>
              <a:t>Journals</a:t>
            </a:r>
          </a:p>
          <a:p>
            <a:r>
              <a:rPr lang="en-US" dirty="0"/>
              <a:t>Technical</a:t>
            </a:r>
          </a:p>
          <a:p>
            <a:pPr lvl="1"/>
            <a:r>
              <a:rPr lang="en-US" dirty="0"/>
              <a:t>Custom Services</a:t>
            </a:r>
          </a:p>
          <a:p>
            <a:pPr lvl="2"/>
            <a:r>
              <a:rPr lang="en-US" dirty="0"/>
              <a:t>XML</a:t>
            </a:r>
          </a:p>
          <a:p>
            <a:pPr lvl="2"/>
            <a:r>
              <a:rPr lang="en-US" dirty="0"/>
              <a:t>JSON</a:t>
            </a:r>
          </a:p>
          <a:p>
            <a:pPr lvl="1"/>
            <a:r>
              <a:rPr lang="en-US" dirty="0"/>
              <a:t>Azure Tooling*</a:t>
            </a:r>
          </a:p>
          <a:p>
            <a:pPr lvl="1"/>
            <a:r>
              <a:rPr lang="en-US" dirty="0"/>
              <a:t>Power Platform*</a:t>
            </a:r>
          </a:p>
          <a:p>
            <a:pPr lvl="1"/>
            <a:r>
              <a:rPr lang="en-US" dirty="0"/>
              <a:t>Data Entities</a:t>
            </a:r>
          </a:p>
          <a:p>
            <a:pPr lvl="1"/>
            <a:r>
              <a:rPr lang="en-US" dirty="0"/>
              <a:t>Extensions</a:t>
            </a:r>
          </a:p>
          <a:p>
            <a:pPr lvl="1"/>
            <a:r>
              <a:rPr lang="en-US" dirty="0"/>
              <a:t>External Services</a:t>
            </a:r>
          </a:p>
          <a:p>
            <a:pPr lvl="1"/>
            <a:r>
              <a:rPr lang="en-US" dirty="0"/>
              <a:t>X++ / C#</a:t>
            </a:r>
          </a:p>
          <a:p>
            <a:r>
              <a:rPr lang="en-US" dirty="0"/>
              <a:t>Dual Write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4D952-CE04-4E99-A10D-4361142AE3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Reporting</a:t>
            </a:r>
          </a:p>
          <a:p>
            <a:pPr lvl="1"/>
            <a:r>
              <a:rPr lang="en-US" dirty="0"/>
              <a:t>Power BI</a:t>
            </a:r>
          </a:p>
          <a:p>
            <a:pPr lvl="1"/>
            <a:r>
              <a:rPr lang="en-US" dirty="0"/>
              <a:t>Entity Store</a:t>
            </a:r>
          </a:p>
          <a:p>
            <a:r>
              <a:rPr lang="en-US" dirty="0"/>
              <a:t>Azure Tooling</a:t>
            </a:r>
          </a:p>
          <a:p>
            <a:pPr lvl="1"/>
            <a:r>
              <a:rPr lang="en-US" dirty="0"/>
              <a:t>Business Events</a:t>
            </a:r>
          </a:p>
          <a:p>
            <a:pPr lvl="1"/>
            <a:r>
              <a:rPr lang="en-US" dirty="0"/>
              <a:t>Data Events</a:t>
            </a:r>
          </a:p>
          <a:p>
            <a:pPr lvl="1"/>
            <a:r>
              <a:rPr lang="en-US" dirty="0"/>
              <a:t>Logic Apps</a:t>
            </a:r>
          </a:p>
          <a:p>
            <a:pPr lvl="1"/>
            <a:r>
              <a:rPr lang="en-US" dirty="0"/>
              <a:t>Function Apps</a:t>
            </a:r>
          </a:p>
          <a:p>
            <a:r>
              <a:rPr lang="en-US" dirty="0"/>
              <a:t>Power Platform</a:t>
            </a:r>
          </a:p>
          <a:p>
            <a:pPr lvl="1"/>
            <a:r>
              <a:rPr lang="en-US" dirty="0"/>
              <a:t>Power Automate</a:t>
            </a:r>
          </a:p>
          <a:p>
            <a:pPr lvl="1"/>
            <a:r>
              <a:rPr lang="en-US" dirty="0"/>
              <a:t>Power Apps</a:t>
            </a:r>
          </a:p>
          <a:p>
            <a:r>
              <a:rPr lang="en-US" dirty="0"/>
              <a:t>Data Availability</a:t>
            </a:r>
          </a:p>
          <a:p>
            <a:pPr lvl="1"/>
            <a:r>
              <a:rPr lang="en-US" dirty="0"/>
              <a:t>Bring Your Own Database (BYOD)</a:t>
            </a:r>
          </a:p>
          <a:p>
            <a:pPr lvl="1"/>
            <a:r>
              <a:rPr lang="en-US" dirty="0"/>
              <a:t>Azure Data Lake</a:t>
            </a:r>
          </a:p>
          <a:p>
            <a:pPr lvl="1"/>
            <a:r>
              <a:rPr lang="en-US" dirty="0"/>
              <a:t>Azure Synapse Link</a:t>
            </a:r>
          </a:p>
          <a:p>
            <a:r>
              <a:rPr lang="en-US" dirty="0"/>
              <a:t>Other Stuff</a:t>
            </a:r>
          </a:p>
          <a:p>
            <a:pPr lvl="1"/>
            <a:r>
              <a:rPr lang="en-US" dirty="0"/>
              <a:t>Azure Data Factory</a:t>
            </a:r>
          </a:p>
          <a:p>
            <a:pPr lvl="1"/>
            <a:r>
              <a:rPr lang="en-US" dirty="0"/>
              <a:t>Third party ETL Tools</a:t>
            </a:r>
          </a:p>
          <a:p>
            <a:pPr lvl="1"/>
            <a:r>
              <a:rPr lang="en-US" dirty="0"/>
              <a:t>Recurring Integrations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9F55E0C-BE09-43A6-864F-3F890BCB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7E21E-37E8-158B-CF3B-ECDDF0553A25}"/>
              </a:ext>
            </a:extLst>
          </p:cNvPr>
          <p:cNvSpPr txBox="1"/>
          <p:nvPr/>
        </p:nvSpPr>
        <p:spPr>
          <a:xfrm>
            <a:off x="838200" y="1589649"/>
            <a:ext cx="1077039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0070C0">
                    <a:alpha val="14000"/>
                  </a:srgbClr>
                </a:solidFill>
              </a:rPr>
              <a:t>2024</a:t>
            </a:r>
          </a:p>
        </p:txBody>
      </p:sp>
      <p:pic>
        <p:nvPicPr>
          <p:cNvPr id="3074" name="Picture 2" descr="Bluey Wiki - Bluey Bandit is a free transparent background ...">
            <a:extLst>
              <a:ext uri="{FF2B5EF4-FFF2-40B4-BE49-F238E27FC236}">
                <a16:creationId xmlns:a16="http://schemas.microsoft.com/office/drawing/2014/main" id="{C4D0D35D-0036-5DE6-417A-E0A3830FD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07" b="92912" l="10000" r="90000">
                        <a14:foregroundMark x1="47333" y1="33697" x2="47333" y2="33697"/>
                        <a14:foregroundMark x1="50667" y1="30862" x2="50667" y2="30862"/>
                        <a14:foregroundMark x1="56333" y1="91821" x2="56333" y2="91821"/>
                        <a14:foregroundMark x1="56333" y1="91821" x2="56333" y2="91821"/>
                        <a14:foregroundMark x1="43222" y1="92257" x2="43222" y2="92257"/>
                        <a14:foregroundMark x1="51667" y1="92912" x2="51667" y2="92912"/>
                        <a14:foregroundMark x1="48667" y1="36096" x2="48667" y2="36096"/>
                        <a14:foregroundMark x1="47111" y1="30316" x2="47111" y2="30316"/>
                        <a14:foregroundMark x1="47111" y1="30316" x2="47111" y2="30316"/>
                        <a14:foregroundMark x1="49333" y1="27808" x2="49333" y2="27808"/>
                        <a14:foregroundMark x1="49333" y1="27808" x2="49333" y2="27808"/>
                        <a14:foregroundMark x1="49333" y1="27808" x2="49333" y2="27808"/>
                        <a14:foregroundMark x1="49333" y1="27808" x2="49333" y2="27808"/>
                        <a14:foregroundMark x1="49333" y1="27808" x2="49333" y2="27808"/>
                        <a14:foregroundMark x1="49333" y1="27808" x2="49333" y2="27808"/>
                        <a14:foregroundMark x1="41111" y1="26827" x2="41111" y2="26827"/>
                        <a14:foregroundMark x1="36333" y1="7306" x2="36333" y2="7306"/>
                        <a14:foregroundMark x1="54667" y1="6979" x2="54667" y2="6979"/>
                        <a14:foregroundMark x1="36000" y1="6107" x2="36000" y2="6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81037"/>
            <a:ext cx="4425428" cy="450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059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“Couple” data in F&amp;O to </a:t>
            </a:r>
            <a:r>
              <a:rPr lang="en-US" err="1">
                <a:latin typeface="Open Sans"/>
                <a:ea typeface="Open Sans"/>
                <a:cs typeface="Open Sans"/>
              </a:rPr>
              <a:t>Dataverse</a:t>
            </a:r>
            <a:r>
              <a:rPr lang="en-US" dirty="0">
                <a:latin typeface="Open Sans"/>
                <a:ea typeface="Open Sans"/>
                <a:cs typeface="Open Sans"/>
              </a:rPr>
              <a:t> (formerly CDS)</a:t>
            </a:r>
          </a:p>
          <a:p>
            <a:r>
              <a:rPr lang="en-US" dirty="0"/>
              <a:t>Push/pull data from </a:t>
            </a:r>
            <a:r>
              <a:rPr lang="en-US" dirty="0" err="1"/>
              <a:t>Dataverse</a:t>
            </a:r>
            <a:r>
              <a:rPr lang="en-US" dirty="0"/>
              <a:t> to F&amp;O</a:t>
            </a:r>
          </a:p>
          <a:p>
            <a:r>
              <a:rPr lang="en-US" dirty="0"/>
              <a:t>Near real time, “tightly coupled” data entities</a:t>
            </a:r>
          </a:p>
          <a:p>
            <a:r>
              <a:rPr lang="en-US" dirty="0"/>
              <a:t>Currently Async but someday will be sync</a:t>
            </a:r>
          </a:p>
          <a:p>
            <a:r>
              <a:rPr lang="en-US" dirty="0"/>
              <a:t>Can be running or paused</a:t>
            </a:r>
          </a:p>
        </p:txBody>
      </p:sp>
      <p:pic>
        <p:nvPicPr>
          <p:cNvPr id="2050" name="Picture 2" descr="Dual-Write for Dynamics 365 - All You Need To Know">
            <a:extLst>
              <a:ext uri="{FF2B5EF4-FFF2-40B4-BE49-F238E27FC236}">
                <a16:creationId xmlns:a16="http://schemas.microsoft.com/office/drawing/2014/main" id="{32BA0266-494E-4F74-B5BF-3614A6650A8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513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Near Real-Time</a:t>
            </a:r>
          </a:p>
          <a:p>
            <a:r>
              <a:rPr lang="en-US" dirty="0"/>
              <a:t>Setup in F&amp;O, do an initial sync then start real-time sync mode</a:t>
            </a:r>
          </a:p>
          <a:p>
            <a:r>
              <a:rPr lang="en-US" dirty="0"/>
              <a:t>Not all data entities are available</a:t>
            </a:r>
          </a:p>
          <a:p>
            <a:r>
              <a:rPr lang="en-US" dirty="0"/>
              <a:t>Some data in different structures between D365 apps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BDC603-AC7D-4202-A105-03C7ACC568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838200" y="2860856"/>
            <a:ext cx="5181600" cy="22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9EA80-4E04-4173-995E-C43F95919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Near real-time integration with Power Platform / </a:t>
            </a:r>
            <a:r>
              <a:rPr lang="en-US" dirty="0" err="1"/>
              <a:t>Dataverse</a:t>
            </a:r>
            <a:endParaRPr lang="en-US" dirty="0"/>
          </a:p>
          <a:p>
            <a:r>
              <a:rPr lang="en-US" dirty="0"/>
              <a:t>Paused and running modes with cached writes in paused mode</a:t>
            </a:r>
          </a:p>
          <a:p>
            <a:r>
              <a:rPr lang="en-US" dirty="0"/>
              <a:t>Queries and filters for data</a:t>
            </a:r>
          </a:p>
          <a:p>
            <a:r>
              <a:rPr lang="en-US" dirty="0"/>
              <a:t>Can create custom data entities and maps in F&amp;O plus </a:t>
            </a:r>
            <a:r>
              <a:rPr lang="en-US" dirty="0" err="1"/>
              <a:t>Dataverse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0C647-41D1-40D3-8F02-2B0EA57E7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Async, near* real-time*</a:t>
            </a:r>
          </a:p>
          <a:p>
            <a:r>
              <a:rPr lang="en-US" dirty="0"/>
              <a:t>Not all data models are supported</a:t>
            </a:r>
          </a:p>
          <a:p>
            <a:r>
              <a:rPr lang="en-US" dirty="0"/>
              <a:t>Still being invested in and changing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31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566776-E653-C112-ABAC-B60E78940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Sales activity should be in F&amp;O*</a:t>
            </a:r>
          </a:p>
          <a:p>
            <a:r>
              <a:rPr lang="en-US" dirty="0"/>
              <a:t>When F&amp;O activity should be in CE/CRM*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91FE99-367A-97FA-4238-3CE31625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Dual Write Good For?</a:t>
            </a:r>
          </a:p>
        </p:txBody>
      </p:sp>
      <p:pic>
        <p:nvPicPr>
          <p:cNvPr id="20482" name="Picture 2" descr="Bluey Clip Art (Printable PNG Images) | Disney Clip Art Galore">
            <a:extLst>
              <a:ext uri="{FF2B5EF4-FFF2-40B4-BE49-F238E27FC236}">
                <a16:creationId xmlns:a16="http://schemas.microsoft.com/office/drawing/2014/main" id="{CCE4044A-7B20-B4A4-3E44-701245EF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70" y="2237293"/>
            <a:ext cx="5173430" cy="407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39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PowerBI.com integration comes with F&amp;O</a:t>
            </a:r>
          </a:p>
          <a:p>
            <a:r>
              <a:rPr lang="en-US" dirty="0"/>
              <a:t>Power BI desktop may be additional (depends on licensing)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52E4D-E0B8-4902-B176-C15AAA13559A}"/>
              </a:ext>
            </a:extLst>
          </p:cNvPr>
          <p:cNvSpPr/>
          <p:nvPr/>
        </p:nvSpPr>
        <p:spPr>
          <a:xfrm>
            <a:off x="11353800" y="365125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Power BI Desktop—Interactive Reports | Microsoft Power BI">
            <a:extLst>
              <a:ext uri="{FF2B5EF4-FFF2-40B4-BE49-F238E27FC236}">
                <a16:creationId xmlns:a16="http://schemas.microsoft.com/office/drawing/2014/main" id="{75C238F5-C73B-4081-9484-B5175A05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286" y="1209593"/>
            <a:ext cx="6583052" cy="37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CF161A-88EC-64DC-CA63-784AE657FC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66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Shootout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B4850-B290-4AFA-8486-033DC185F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 customization required, can be connected to Data Entity or Service Operation endpoint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C9F4D-BD16-4762-8B81-416FDAE42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As Is or Build your own</a:t>
            </a:r>
          </a:p>
        </p:txBody>
      </p:sp>
      <p:pic>
        <p:nvPicPr>
          <p:cNvPr id="21506" name="Picture 2" descr="Bluey and Bingo PNG Transparent Images - PNG All">
            <a:extLst>
              <a:ext uri="{FF2B5EF4-FFF2-40B4-BE49-F238E27FC236}">
                <a16:creationId xmlns:a16="http://schemas.microsoft.com/office/drawing/2014/main" id="{993E3F58-50C6-FCB1-EE1E-690ECE4B4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875" y="2402379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59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B46659-8A9A-6110-0FD5-8436FA347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context of embedded Power BI in F&amp;O, simple stuff</a:t>
            </a:r>
          </a:p>
          <a:p>
            <a:r>
              <a:rPr lang="en-US" dirty="0"/>
              <a:t>General, everything BI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6725E7F-ECA1-0104-1C03-205A9127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Power BI Good for?</a:t>
            </a:r>
          </a:p>
        </p:txBody>
      </p:sp>
      <p:pic>
        <p:nvPicPr>
          <p:cNvPr id="22530" name="Picture 2" descr="Bluey / Characters - TV Tropes">
            <a:extLst>
              <a:ext uri="{FF2B5EF4-FFF2-40B4-BE49-F238E27FC236}">
                <a16:creationId xmlns:a16="http://schemas.microsoft.com/office/drawing/2014/main" id="{E7E1063A-5312-F874-05E8-8F37E27C5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970" y="2503349"/>
            <a:ext cx="29432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355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Database optimized for reporting that is included with F&amp;O</a:t>
            </a:r>
          </a:p>
          <a:p>
            <a:r>
              <a:rPr lang="en-US" dirty="0"/>
              <a:t>Uses in-memory, clustered </a:t>
            </a:r>
            <a:r>
              <a:rPr lang="en-US" dirty="0" err="1"/>
              <a:t>columstore</a:t>
            </a:r>
            <a:r>
              <a:rPr lang="en-US" dirty="0"/>
              <a:t> index (CCI) on SQL Server</a:t>
            </a:r>
          </a:p>
          <a:p>
            <a:r>
              <a:rPr lang="en-US" dirty="0"/>
              <a:t>Star-Schema based using data entities to provide aggregate measures</a:t>
            </a:r>
          </a:p>
        </p:txBody>
      </p:sp>
      <p:pic>
        <p:nvPicPr>
          <p:cNvPr id="11266" name="Picture 2" descr="Using the Entity store - Implementing Microsoft Dynamics 365 for Finance  and Operations Apps - Second Edition [Book]">
            <a:extLst>
              <a:ext uri="{FF2B5EF4-FFF2-40B4-BE49-F238E27FC236}">
                <a16:creationId xmlns:a16="http://schemas.microsoft.com/office/drawing/2014/main" id="{D3E29FE7-AF54-4A85-B25F-6A1EDBDB600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50" y="2479854"/>
            <a:ext cx="2718899" cy="304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81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Store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Can connect via </a:t>
            </a:r>
            <a:r>
              <a:rPr lang="en-US" dirty="0" err="1"/>
              <a:t>PowerBI</a:t>
            </a:r>
            <a:r>
              <a:rPr lang="en-US" dirty="0"/>
              <a:t> using </a:t>
            </a:r>
            <a:r>
              <a:rPr lang="en-US" dirty="0" err="1"/>
              <a:t>DirectQuery</a:t>
            </a:r>
            <a:endParaRPr lang="en-US" dirty="0"/>
          </a:p>
          <a:p>
            <a:r>
              <a:rPr lang="en-US" dirty="0"/>
              <a:t>Can create reports for large data sets based on measure and reports are updated when the entity store is updated</a:t>
            </a:r>
          </a:p>
          <a:p>
            <a:r>
              <a:rPr lang="en-US" dirty="0"/>
              <a:t>Schedule refreshed, typically nightly</a:t>
            </a:r>
          </a:p>
          <a:p>
            <a:r>
              <a:rPr lang="en-US" dirty="0"/>
              <a:t>Build your own measures</a:t>
            </a:r>
          </a:p>
          <a:p>
            <a:endParaRPr lang="en-US" dirty="0"/>
          </a:p>
        </p:txBody>
      </p:sp>
      <p:pic>
        <p:nvPicPr>
          <p:cNvPr id="12290" name="Picture 2" descr="MsDyn365FO Entity Store (AxDW) vs. BYOD – MsDyn365FO.Blog">
            <a:extLst>
              <a:ext uri="{FF2B5EF4-FFF2-40B4-BE49-F238E27FC236}">
                <a16:creationId xmlns:a16="http://schemas.microsoft.com/office/drawing/2014/main" id="{E8FB95A7-F690-444A-ACAC-D0F171188DB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5890"/>
            <a:ext cx="5181600" cy="181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335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Store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71C49-802B-4177-BB5B-688E04455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Fast way of providing analytical data </a:t>
            </a:r>
          </a:p>
          <a:p>
            <a:r>
              <a:rPr lang="en-US" dirty="0"/>
              <a:t>Batch/schedule processing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BF1683-8AB2-4153-ACB9-8E9CD86B8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Read Only</a:t>
            </a:r>
          </a:p>
          <a:p>
            <a:r>
              <a:rPr lang="en-US" dirty="0"/>
              <a:t>Power BI Only</a:t>
            </a:r>
          </a:p>
        </p:txBody>
      </p:sp>
      <p:pic>
        <p:nvPicPr>
          <p:cNvPr id="23554" name="Picture 2" descr="Pbs Kids Dance Sticker by Bluey for iOS &amp; Android | GIPHY">
            <a:extLst>
              <a:ext uri="{FF2B5EF4-FFF2-40B4-BE49-F238E27FC236}">
                <a16:creationId xmlns:a16="http://schemas.microsoft.com/office/drawing/2014/main" id="{44D09D00-DFAF-B326-C077-F2CC8FA63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49" y="2499528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24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B35C06-69CB-4D3C-A643-07C077BD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DMF – Data Migration Framework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72906-F584-41FC-9A61-3100A2B285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of lots of integration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in F&amp;O way to import and export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for small or large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with multiple formats</a:t>
            </a:r>
          </a:p>
          <a:p>
            <a:pPr marL="742950" lvl="1" indent="-285750"/>
            <a:r>
              <a:rPr lang="en-US" dirty="0"/>
              <a:t>CSV, Excel, XML, No JSON, Parquet, other big data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incremental for data import or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artifacts called data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entities are a collection of tables that represent a concept in business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972BE-CF19-46F9-B671-F31851E9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79" y="1825625"/>
            <a:ext cx="4528042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86DF-E038-BABB-686B-A0A6858777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22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3FD4B2-B5D8-5EF8-E2C7-D445E6B4C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Dimensions and Facts</a:t>
            </a:r>
          </a:p>
          <a:p>
            <a:r>
              <a:rPr lang="en-US" dirty="0"/>
              <a:t>Can be extended for whatever you need</a:t>
            </a:r>
          </a:p>
          <a:p>
            <a:r>
              <a:rPr lang="en-US" dirty="0"/>
              <a:t>A “good start”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5AB69D-8A1D-3D3F-70CD-CB611C8F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Entity Store Good For?</a:t>
            </a:r>
          </a:p>
        </p:txBody>
      </p:sp>
      <p:pic>
        <p:nvPicPr>
          <p:cNvPr id="24578" name="Picture 2" descr="Bluey: Bandit, Bluey, Bingo Wagon Ride Icon - Officially Licensed BBC |  Bingo, Wagon, Preschool crafts">
            <a:extLst>
              <a:ext uri="{FF2B5EF4-FFF2-40B4-BE49-F238E27FC236}">
                <a16:creationId xmlns:a16="http://schemas.microsoft.com/office/drawing/2014/main" id="{87818CF3-FA73-4F4C-098C-B6CF5C8CD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908" y="2017784"/>
            <a:ext cx="4159179" cy="415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87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3EF0-DAA4-4C51-0B53-67FC133B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Tooling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C673BD-2D19-6994-4229-17147BB56E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497" y="1825625"/>
            <a:ext cx="772100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473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curing Azure Logic Apps Best Practices and Considerations">
            <a:extLst>
              <a:ext uri="{FF2B5EF4-FFF2-40B4-BE49-F238E27FC236}">
                <a16:creationId xmlns:a16="http://schemas.microsoft.com/office/drawing/2014/main" id="{701C02AA-B948-D7C4-3B35-B6DEA7E0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095" y="1027905"/>
            <a:ext cx="7320434" cy="39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195F3-3F12-4ABC-FBF6-CD3E45D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7584B5-4939-9F4A-9A04-44F98BFAB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and edit workflows</a:t>
            </a:r>
          </a:p>
          <a:p>
            <a:r>
              <a:rPr lang="en-US" dirty="0"/>
              <a:t>Automate processes</a:t>
            </a:r>
          </a:p>
          <a:p>
            <a:r>
              <a:rPr lang="en-US" dirty="0"/>
              <a:t>Connect and Integrate</a:t>
            </a:r>
          </a:p>
          <a:p>
            <a:r>
              <a:rPr lang="en-US" dirty="0"/>
              <a:t>Visually create a “to do” list with some intelligence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FDCCCC-2380-26D2-E7EC-EB083A0153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37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0D90AD-5395-8731-BE71-BF7F3A6D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D6A202-1D04-7F44-F633-0FFD4C5B0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58B975-C1C7-CB80-CF15-DF92379EEA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  <a:p>
            <a:r>
              <a:rPr lang="en-US" dirty="0"/>
              <a:t>Scale pretty well</a:t>
            </a:r>
          </a:p>
          <a:p>
            <a:r>
              <a:rPr lang="en-US" dirty="0"/>
              <a:t>Tons of connector to talk to all sorts of things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725EDC-61CB-572B-EED1-437924F9A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28E3F0-523B-935C-8229-4B1F1A9553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Technical – not for beginners or power users</a:t>
            </a:r>
          </a:p>
          <a:p>
            <a:r>
              <a:rPr lang="en-US" dirty="0"/>
              <a:t>Some level of knowledge on basic programming constructs required</a:t>
            </a:r>
          </a:p>
          <a:p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17334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5A7636-5303-4808-BB4F-CA0CC11B8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Integrations</a:t>
            </a:r>
          </a:p>
          <a:p>
            <a:r>
              <a:rPr lang="en-US" dirty="0"/>
              <a:t>Events / </a:t>
            </a:r>
            <a:r>
              <a:rPr lang="en-US" dirty="0" err="1"/>
              <a:t>Eventing</a:t>
            </a:r>
            <a:endParaRPr lang="en-US" dirty="0"/>
          </a:p>
          <a:p>
            <a:r>
              <a:rPr lang="en-US" dirty="0"/>
              <a:t>Messages</a:t>
            </a:r>
          </a:p>
          <a:p>
            <a:r>
              <a:rPr lang="en-US" dirty="0"/>
              <a:t>“moving stuff around”</a:t>
            </a:r>
          </a:p>
          <a:p>
            <a:r>
              <a:rPr lang="en-US" dirty="0"/>
              <a:t>Uncomplicated Items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8E4D97-0F17-A26F-700A-B69C72A8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Logic Apps Good For?</a:t>
            </a:r>
          </a:p>
        </p:txBody>
      </p:sp>
      <p:pic>
        <p:nvPicPr>
          <p:cNvPr id="25602" name="Picture 2" descr="Bluey Clip Art (Printable PNG Images) | Disney Clip Art Galore">
            <a:extLst>
              <a:ext uri="{FF2B5EF4-FFF2-40B4-BE49-F238E27FC236}">
                <a16:creationId xmlns:a16="http://schemas.microsoft.com/office/drawing/2014/main" id="{3BBAD06D-4629-3F61-6858-385384BA3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50" y="1969477"/>
            <a:ext cx="3570822" cy="46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759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6D4E-2335-C465-AAFA-B9C04893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319876-9B56-2775-B9C3-1CADE8499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C# in the cloud</a:t>
            </a:r>
          </a:p>
          <a:p>
            <a:r>
              <a:rPr lang="en-US" dirty="0"/>
              <a:t>Serverless execution for simple, “dumb” task execution</a:t>
            </a:r>
          </a:p>
          <a:p>
            <a:r>
              <a:rPr lang="en-US" dirty="0"/>
              <a:t>Event driven so it can react to various things changing around it</a:t>
            </a:r>
          </a:p>
          <a:p>
            <a:r>
              <a:rPr lang="en-US" dirty="0"/>
              <a:t>Also supports Java, JavaScript, PowerShell, Python and TypeScript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D147F6-0F60-5BDF-6C15-70D5783735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Aunt Trixie - Characters | Bluey Official Website">
            <a:extLst>
              <a:ext uri="{FF2B5EF4-FFF2-40B4-BE49-F238E27FC236}">
                <a16:creationId xmlns:a16="http://schemas.microsoft.com/office/drawing/2014/main" id="{DCD67C21-E289-625A-3F1F-98D0F3B35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192" y="1386672"/>
            <a:ext cx="3143250" cy="48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49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E6AA0A-6ECD-0EC9-1B5D-CC750E85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934483-B10B-90F3-4758-248E0D58B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C40A2-BE16-0C4F-E1D5-E4F90AEF73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develop and deploy because it’s C#</a:t>
            </a:r>
          </a:p>
          <a:p>
            <a:r>
              <a:rPr lang="en-US" dirty="0"/>
              <a:t>All the good things of C#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D7FBC0-4073-0A31-2E83-7B3346394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7AD02-3943-DC4F-768E-1CD7C3E3D1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All the bad things of C#</a:t>
            </a:r>
          </a:p>
          <a:p>
            <a:r>
              <a:rPr lang="en-US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540165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72BB23-E4D6-1385-0BA9-1945FB2B7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about everything</a:t>
            </a:r>
          </a:p>
          <a:p>
            <a:r>
              <a:rPr lang="en-US" dirty="0"/>
              <a:t>Its C# ( or a supported language). We can tell it to do whatever we want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838CA3-FDED-F899-ED1D-0ABA6A0F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Function Apps Good For?</a:t>
            </a:r>
          </a:p>
        </p:txBody>
      </p:sp>
      <p:pic>
        <p:nvPicPr>
          <p:cNvPr id="27650" name="Picture 2" descr="Cartoon Bluey PNG Images Transparent Free Download | PNGMart">
            <a:extLst>
              <a:ext uri="{FF2B5EF4-FFF2-40B4-BE49-F238E27FC236}">
                <a16:creationId xmlns:a16="http://schemas.microsoft.com/office/drawing/2014/main" id="{D2F3D19C-C281-AE5F-1251-5477F80C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718" y="2920561"/>
            <a:ext cx="2485082" cy="33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05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Dual-Write, you can use tools from Power Platform</a:t>
            </a:r>
          </a:p>
          <a:p>
            <a:r>
              <a:rPr lang="en-US" dirty="0"/>
              <a:t>Power BI and Power Automate already have specific integrations</a:t>
            </a:r>
          </a:p>
          <a:p>
            <a:r>
              <a:rPr lang="en-US" dirty="0"/>
              <a:t>Can use Power Apps and Copilots with F&amp;O data</a:t>
            </a:r>
          </a:p>
          <a:p>
            <a:r>
              <a:rPr lang="en-US" dirty="0"/>
              <a:t>Simple, departmental UIs</a:t>
            </a:r>
          </a:p>
        </p:txBody>
      </p:sp>
      <p:pic>
        <p:nvPicPr>
          <p:cNvPr id="6146" name="Picture 2" descr="Understanding Power Platform | Implementing Microsoft Dynamics 365 for  Finance and Operations Apps - Second Edition">
            <a:extLst>
              <a:ext uri="{FF2B5EF4-FFF2-40B4-BE49-F238E27FC236}">
                <a16:creationId xmlns:a16="http://schemas.microsoft.com/office/drawing/2014/main" id="{8FDF2700-8E47-44F6-A7D4-87631BE7183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52" y="1787917"/>
            <a:ext cx="35646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279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Solve specific business problems or scenarios using custom “low-code” Apps</a:t>
            </a:r>
          </a:p>
          <a:p>
            <a:r>
              <a:rPr lang="en-US" dirty="0"/>
              <a:t>Could use Virtual Agents aka “Chatbots”</a:t>
            </a:r>
          </a:p>
          <a:p>
            <a:r>
              <a:rPr lang="en-US" dirty="0"/>
              <a:t>Simple, fast interactions like “where’s my order” or “I’d like to return my order”</a:t>
            </a:r>
          </a:p>
        </p:txBody>
      </p:sp>
      <p:pic>
        <p:nvPicPr>
          <p:cNvPr id="7170" name="Picture 2" descr="April 2020 Business Applications Virtual Launch – XRM Enterprise">
            <a:extLst>
              <a:ext uri="{FF2B5EF4-FFF2-40B4-BE49-F238E27FC236}">
                <a16:creationId xmlns:a16="http://schemas.microsoft.com/office/drawing/2014/main" id="{D32EF6F8-3B37-4BFD-8353-92F51EC6B55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05844"/>
            <a:ext cx="48768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ata entity architecture.">
            <a:extLst>
              <a:ext uri="{FF2B5EF4-FFF2-40B4-BE49-F238E27FC236}">
                <a16:creationId xmlns:a16="http://schemas.microsoft.com/office/drawing/2014/main" id="{28B5B734-D148-1A21-F1CD-CA90833C1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90" y="-70336"/>
            <a:ext cx="8844820" cy="62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16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E415F-63C5-4368-A3BC-83FA0B651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Enables solving department opportunities one small problem at a time</a:t>
            </a:r>
          </a:p>
          <a:p>
            <a:r>
              <a:rPr lang="en-US" dirty="0"/>
              <a:t>Powerful</a:t>
            </a:r>
          </a:p>
          <a:p>
            <a:r>
              <a:rPr lang="en-US" dirty="0"/>
              <a:t>Complements F&amp;O, doesn’t replace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00F065-B211-4105-99A5-5F9264457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Advanced scenario requiring Dual-Write or Azure Data Lake</a:t>
            </a:r>
          </a:p>
          <a:p>
            <a:r>
              <a:rPr lang="en-US" dirty="0"/>
              <a:t>Use Appropriate Tooling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82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3AFCF8-0E81-350A-753E-E3DC5AE94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“It depends”</a:t>
            </a:r>
          </a:p>
          <a:p>
            <a:r>
              <a:rPr lang="en-US" dirty="0"/>
              <a:t>Simple interactions or helper apps</a:t>
            </a:r>
          </a:p>
          <a:p>
            <a:r>
              <a:rPr lang="en-US" dirty="0"/>
              <a:t>Lists or Lookups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982E4F-5991-AC92-746D-F5C1399D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Power Platform Good For?</a:t>
            </a:r>
          </a:p>
        </p:txBody>
      </p:sp>
      <p:pic>
        <p:nvPicPr>
          <p:cNvPr id="28674" name="Picture 2" descr="Check out this transparent Bluey character Calypso PNG image">
            <a:extLst>
              <a:ext uri="{FF2B5EF4-FFF2-40B4-BE49-F238E27FC236}">
                <a16:creationId xmlns:a16="http://schemas.microsoft.com/office/drawing/2014/main" id="{A8592BE0-4647-1FD7-8385-1B7322B5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649" y="2281237"/>
            <a:ext cx="3114152" cy="359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598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just point Power Automate at an F&amp;O instance to get available options</a:t>
            </a:r>
          </a:p>
          <a:p>
            <a:r>
              <a:rPr lang="en-US" dirty="0"/>
              <a:t>If trigger is deleted or workflow is turn off, Business Event is deleted</a:t>
            </a:r>
          </a:p>
          <a:p>
            <a:r>
              <a:rPr lang="en-US" dirty="0"/>
              <a:t>Multiple Workflows can subscribe to different events</a:t>
            </a:r>
          </a:p>
        </p:txBody>
      </p:sp>
      <p:pic>
        <p:nvPicPr>
          <p:cNvPr id="8194" name="Picture 2" descr="How to use Power Automate to extract data from Microsoft Dynamics 365  Finance and Operations via Data management package REST API |  MSDynamicsWorld.com">
            <a:extLst>
              <a:ext uri="{FF2B5EF4-FFF2-40B4-BE49-F238E27FC236}">
                <a16:creationId xmlns:a16="http://schemas.microsoft.com/office/drawing/2014/main" id="{7FD94C29-25F3-4D96-8637-7274CA0494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713" y="1778490"/>
            <a:ext cx="40725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333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Works with Business Events as well as Azure Event Grid  (using a connector)</a:t>
            </a:r>
          </a:p>
          <a:p>
            <a:r>
              <a:rPr lang="en-US" dirty="0"/>
              <a:t>All available in Power Automate</a:t>
            </a:r>
          </a:p>
          <a:p>
            <a:r>
              <a:rPr lang="en-US" dirty="0"/>
              <a:t>Nothing specific to F&amp;O except knowing what environment to connect to</a:t>
            </a:r>
          </a:p>
        </p:txBody>
      </p:sp>
      <p:pic>
        <p:nvPicPr>
          <p:cNvPr id="9218" name="Picture 2" descr="D365 Finance: AI, Power Apps, Power Automate Mix!! - Dynamics 365 Finance  Community">
            <a:extLst>
              <a:ext uri="{FF2B5EF4-FFF2-40B4-BE49-F238E27FC236}">
                <a16:creationId xmlns:a16="http://schemas.microsoft.com/office/drawing/2014/main" id="{62D24F18-4469-4C73-B284-1B9BD760A15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4599"/>
            <a:ext cx="5181600" cy="23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558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D6F87-C964-426E-A4F0-B9F1A95F9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  <a:p>
            <a:r>
              <a:rPr lang="en-US" dirty="0"/>
              <a:t>Powerful</a:t>
            </a:r>
          </a:p>
          <a:p>
            <a:r>
              <a:rPr lang="en-US" dirty="0"/>
              <a:t>Supports several scenarios</a:t>
            </a:r>
          </a:p>
          <a:p>
            <a:r>
              <a:rPr lang="en-US" dirty="0"/>
              <a:t>All work performed in Power Automate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8C29EE-BA8E-414D-B211-7A8E9C0B2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Limited by F&amp;O Business Event Catalog</a:t>
            </a:r>
          </a:p>
          <a:p>
            <a:r>
              <a:rPr lang="en-US" dirty="0"/>
              <a:t>May require F&amp;O Development to support Power Automate scenario</a:t>
            </a:r>
          </a:p>
        </p:txBody>
      </p:sp>
    </p:spTree>
    <p:extLst>
      <p:ext uri="{BB962C8B-B14F-4D97-AF65-F5344CB8AC3E}">
        <p14:creationId xmlns:p14="http://schemas.microsoft.com/office/powerpoint/2010/main" val="26295716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4C425B-223C-2520-7A6B-6921F1FFD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“how can I automate parts of my job?”</a:t>
            </a:r>
          </a:p>
          <a:p>
            <a:r>
              <a:rPr lang="en-US" dirty="0"/>
              <a:t>Very similar to Logic Apps but its for (just) you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39BE17-F9EA-CEAC-47C4-D49DE9A3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Power Automate Good For?</a:t>
            </a:r>
          </a:p>
        </p:txBody>
      </p:sp>
      <p:pic>
        <p:nvPicPr>
          <p:cNvPr id="29698" name="Picture 2" descr="Free mackenzie (bluey character) AI Voice Model Generator on Kits.ai">
            <a:extLst>
              <a:ext uri="{FF2B5EF4-FFF2-40B4-BE49-F238E27FC236}">
                <a16:creationId xmlns:a16="http://schemas.microsoft.com/office/drawing/2014/main" id="{7D250BB6-CB0C-6E4F-E3A0-A5B39A78D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125" y="2774776"/>
            <a:ext cx="3718099" cy="371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402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8CB072-0634-D1CD-D2AE-AE23ADF0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E87A4-0A7E-2948-5E6F-38E74323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797" y="2067428"/>
            <a:ext cx="4334405" cy="38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4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Database (BYOD)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data entities to your own Azure SQL Instance (that you pay for)</a:t>
            </a:r>
          </a:p>
          <a:p>
            <a:r>
              <a:rPr lang="en-US" dirty="0"/>
              <a:t>Different from the Entity Store; BYOD is your, Entity Store is MSFT’s</a:t>
            </a:r>
          </a:p>
          <a:p>
            <a:r>
              <a:rPr lang="en-US" dirty="0"/>
              <a:t>Full or incremental push</a:t>
            </a:r>
          </a:p>
          <a:p>
            <a:r>
              <a:rPr lang="en-US" dirty="0"/>
              <a:t>More than one database</a:t>
            </a:r>
          </a:p>
          <a:p>
            <a:r>
              <a:rPr lang="en-US" dirty="0"/>
              <a:t>Schedule data refreshes </a:t>
            </a:r>
          </a:p>
        </p:txBody>
      </p:sp>
      <p:pic>
        <p:nvPicPr>
          <p:cNvPr id="13314" name="Picture 2" descr="D365 Finance and Operations integration using BYOD – Azure Integration  services for Dynamics 365">
            <a:extLst>
              <a:ext uri="{FF2B5EF4-FFF2-40B4-BE49-F238E27FC236}">
                <a16:creationId xmlns:a16="http://schemas.microsoft.com/office/drawing/2014/main" id="{9A27A63A-9868-444C-87EA-F868C1C280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81673"/>
            <a:ext cx="5181600" cy="20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82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Database (BYOD)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to data through standard SQL Connectors</a:t>
            </a:r>
          </a:p>
          <a:p>
            <a:r>
              <a:rPr lang="en-US" dirty="0"/>
              <a:t>Use change tracking to updates</a:t>
            </a:r>
          </a:p>
          <a:p>
            <a:r>
              <a:rPr lang="en-US" dirty="0"/>
              <a:t>Database can be extended to deliver specific data with new tables or views</a:t>
            </a:r>
          </a:p>
          <a:p>
            <a:r>
              <a:rPr lang="en-US" dirty="0"/>
              <a:t>Could be use for outbound SQL only interfaces</a:t>
            </a:r>
          </a:p>
          <a:p>
            <a:endParaRPr lang="en-US" dirty="0"/>
          </a:p>
        </p:txBody>
      </p:sp>
      <p:pic>
        <p:nvPicPr>
          <p:cNvPr id="5" name="Picture 2" descr="MsDyn365FO Entity Store (AxDW) vs. BYOD – MsDyn365FO.Blog">
            <a:extLst>
              <a:ext uri="{FF2B5EF4-FFF2-40B4-BE49-F238E27FC236}">
                <a16:creationId xmlns:a16="http://schemas.microsoft.com/office/drawing/2014/main" id="{C4C774D8-92DA-4EC3-B46F-61335AC4595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5890"/>
            <a:ext cx="5181600" cy="181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447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Database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17D4D-E233-49A8-90E6-C5B5AC220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 Data Entities to a database you control</a:t>
            </a:r>
          </a:p>
          <a:p>
            <a:r>
              <a:rPr lang="en-US" dirty="0"/>
              <a:t>Can be accessed how you define it</a:t>
            </a:r>
          </a:p>
          <a:p>
            <a:r>
              <a:rPr lang="en-US" dirty="0"/>
              <a:t>Filtering is possible</a:t>
            </a:r>
          </a:p>
          <a:p>
            <a:r>
              <a:rPr lang="en-US" dirty="0"/>
              <a:t>Full or incremental pushes</a:t>
            </a:r>
          </a:p>
          <a:p>
            <a:r>
              <a:rPr lang="en-US" dirty="0"/>
              <a:t>Refreshes are scheduled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60975-1297-4C12-8335-05CE9E0F0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One way; export only</a:t>
            </a:r>
          </a:p>
          <a:p>
            <a:r>
              <a:rPr lang="en-US" dirty="0"/>
              <a:t>Sometimes slow</a:t>
            </a:r>
          </a:p>
          <a:p>
            <a:r>
              <a:rPr lang="en-US" dirty="0"/>
              <a:t>Cost and management</a:t>
            </a:r>
          </a:p>
          <a:p>
            <a:r>
              <a:rPr lang="en-US" dirty="0"/>
              <a:t>Future unknown</a:t>
            </a:r>
          </a:p>
        </p:txBody>
      </p:sp>
    </p:spTree>
    <p:extLst>
      <p:ext uri="{BB962C8B-B14F-4D97-AF65-F5344CB8AC3E}">
        <p14:creationId xmlns:p14="http://schemas.microsoft.com/office/powerpoint/2010/main" val="18033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B35C06-69CB-4D3C-A643-07C077BD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DMF – Data Migration Framework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72906-F584-41FC-9A61-3100A2B285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C5AF62-F57F-4B5F-B2B5-728B6D39E4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workspace in System Administration</a:t>
            </a:r>
          </a:p>
          <a:p>
            <a:r>
              <a:rPr lang="en-US" dirty="0"/>
              <a:t>Create data projects for scenario you are working through</a:t>
            </a:r>
          </a:p>
          <a:p>
            <a:r>
              <a:rPr lang="en-US" dirty="0"/>
              <a:t>UI can be a bit clunky</a:t>
            </a:r>
          </a:p>
          <a:p>
            <a:r>
              <a:rPr lang="en-US" dirty="0"/>
              <a:t>Collections of data entities called Data Packages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2B788E-3A37-49F2-89CB-71E3428C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7" y="1825625"/>
            <a:ext cx="5727583" cy="30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08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F3EB54-B944-0D4E-5660-7411833E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content of data entities into external SQL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1B05B-1F30-7214-19A3-5D9DFF1D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BYOD Good for?</a:t>
            </a:r>
          </a:p>
        </p:txBody>
      </p:sp>
      <p:pic>
        <p:nvPicPr>
          <p:cNvPr id="30722" name="Picture 2" descr="Vinyl Decals - Bluey - All Characters – Spago Signs and Designs">
            <a:extLst>
              <a:ext uri="{FF2B5EF4-FFF2-40B4-BE49-F238E27FC236}">
                <a16:creationId xmlns:a16="http://schemas.microsoft.com/office/drawing/2014/main" id="{A928E756-F18E-605A-67F4-BF3501F88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232" y="2307737"/>
            <a:ext cx="4693748" cy="41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658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Storage technology for Azure Data Lake Storage Gen2</a:t>
            </a:r>
          </a:p>
          <a:p>
            <a:r>
              <a:rPr lang="en-US" dirty="0"/>
              <a:t>Lower cost cloud storage compared to DBs</a:t>
            </a:r>
          </a:p>
          <a:p>
            <a:r>
              <a:rPr lang="en-US" dirty="0"/>
              <a:t>Included in customer subscription so you can bring your open data and integrate it</a:t>
            </a:r>
          </a:p>
          <a:p>
            <a:r>
              <a:rPr lang="en-US" dirty="0"/>
              <a:t>Allows users to build reports with their tool of choice</a:t>
            </a:r>
          </a:p>
        </p:txBody>
      </p:sp>
      <p:pic>
        <p:nvPicPr>
          <p:cNvPr id="14338" name="Picture 2" descr="Microsoft Dynamics 365 Finance &amp;amp; Operations - BI4Dynamics Workshop -  BI4Dynamics - Business intelligence for Microsoft Dynamics">
            <a:extLst>
              <a:ext uri="{FF2B5EF4-FFF2-40B4-BE49-F238E27FC236}">
                <a16:creationId xmlns:a16="http://schemas.microsoft.com/office/drawing/2014/main" id="{1E625A6C-989F-4E53-8391-55AA3FB0B8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234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select tables to be kept in sync between F&amp;O and Data Lake (&lt;10 minutes)</a:t>
            </a:r>
          </a:p>
          <a:p>
            <a:r>
              <a:rPr lang="en-US" dirty="0"/>
              <a:t>Data are stored in Common Data Model folder standard</a:t>
            </a:r>
          </a:p>
          <a:p>
            <a:r>
              <a:rPr lang="en-US" dirty="0"/>
              <a:t>CDM Standard means other tools can also read the data</a:t>
            </a:r>
          </a:p>
          <a:p>
            <a:r>
              <a:rPr lang="en-US" dirty="0"/>
              <a:t>Use data pipelines for further processing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F3C26A-E3D2-45D3-9205-163F41F3C7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1352980" y="1825625"/>
            <a:ext cx="41520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078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6072B-44C0-45EC-8ECF-181E52B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Reduced storage cost compared to alternatives</a:t>
            </a:r>
          </a:p>
          <a:p>
            <a:r>
              <a:rPr lang="en-US" dirty="0"/>
              <a:t>Near real-time integration with </a:t>
            </a:r>
            <a:r>
              <a:rPr lang="en-US" dirty="0" err="1"/>
              <a:t>automagic</a:t>
            </a:r>
            <a:r>
              <a:rPr lang="en-US" dirty="0"/>
              <a:t> feeds</a:t>
            </a:r>
          </a:p>
          <a:p>
            <a:r>
              <a:rPr lang="en-US" dirty="0"/>
              <a:t>CDM storage standard</a:t>
            </a:r>
          </a:p>
          <a:p>
            <a:r>
              <a:rPr lang="en-US" dirty="0"/>
              <a:t>Can use other tools for reporting or processing of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3BD131-F340-4601-954E-1D54AA13C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One way only</a:t>
            </a:r>
          </a:p>
          <a:p>
            <a:r>
              <a:rPr lang="en-US" dirty="0"/>
              <a:t>Advanced Scenarios require specialized skill sets</a:t>
            </a:r>
          </a:p>
        </p:txBody>
      </p:sp>
    </p:spTree>
    <p:extLst>
      <p:ext uri="{BB962C8B-B14F-4D97-AF65-F5344CB8AC3E}">
        <p14:creationId xmlns:p14="http://schemas.microsoft.com/office/powerpoint/2010/main" val="1717968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B00756-23EA-4AB8-AA75-6618B6E3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contents of tables into something that can be queried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45CF21-76D7-BE23-606D-83DBF8BB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Data Lake Good For?</a:t>
            </a:r>
          </a:p>
        </p:txBody>
      </p:sp>
      <p:pic>
        <p:nvPicPr>
          <p:cNvPr id="31746" name="Picture 2" descr="Bluey Official Website | Play Games, Watch Videos &amp; More!">
            <a:extLst>
              <a:ext uri="{FF2B5EF4-FFF2-40B4-BE49-F238E27FC236}">
                <a16:creationId xmlns:a16="http://schemas.microsoft.com/office/drawing/2014/main" id="{82FE4049-0BF0-A5AC-D508-64A89156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36" y="2210636"/>
            <a:ext cx="4647363" cy="464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32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642B-F3F9-A910-DD43-ABDC57D5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E999D2-0D9E-5283-84D0-409823172A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Very similar to Export To Data Lake</a:t>
            </a:r>
          </a:p>
          <a:p>
            <a:r>
              <a:rPr lang="en-US" dirty="0"/>
              <a:t>Tables plus Data Entities</a:t>
            </a:r>
          </a:p>
          <a:p>
            <a:r>
              <a:rPr lang="en-US" dirty="0"/>
              <a:t>Continuous replicate of table and data entity data plus CUD</a:t>
            </a:r>
          </a:p>
          <a:p>
            <a:r>
              <a:rPr lang="en-US" dirty="0"/>
              <a:t>Defaults to Parquet</a:t>
            </a:r>
          </a:p>
          <a:p>
            <a:r>
              <a:rPr lang="en-US" dirty="0"/>
              <a:t>Available Now*</a:t>
            </a:r>
          </a:p>
        </p:txBody>
      </p:sp>
      <p:pic>
        <p:nvPicPr>
          <p:cNvPr id="32772" name="Picture 4" descr="Brandy Cattle | Bluey Wiki | Fandom">
            <a:extLst>
              <a:ext uri="{FF2B5EF4-FFF2-40B4-BE49-F238E27FC236}">
                <a16:creationId xmlns:a16="http://schemas.microsoft.com/office/drawing/2014/main" id="{4945C2F4-1F22-3A8E-02BB-01634E68C5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116" y="1825625"/>
            <a:ext cx="32057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5273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4ED639-98E2-E011-E82E-CE7FB3E8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Shootout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3DD1F8-39DC-082B-6EE5-25C18F11B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1CBC4A-8E23-CA71-B302-EEAD264065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configure and setup</a:t>
            </a:r>
          </a:p>
          <a:p>
            <a:r>
              <a:rPr lang="en-US" dirty="0"/>
              <a:t>“plug and play” for most user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F39EF1-A364-470B-2E32-A78FED8B5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2C5496-8FDB-29EC-F35D-3F53103067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Known issues: Initial export can be slow, limit of 1000 tables currently, </a:t>
            </a:r>
            <a:r>
              <a:rPr lang="en-US" dirty="0" err="1"/>
              <a:t>misc</a:t>
            </a:r>
            <a:r>
              <a:rPr lang="en-US" dirty="0"/>
              <a:t> perf issues</a:t>
            </a:r>
          </a:p>
          <a:p>
            <a:r>
              <a:rPr lang="en-US" dirty="0" err="1"/>
              <a:t>Misc</a:t>
            </a:r>
            <a:r>
              <a:rPr lang="en-US" dirty="0"/>
              <a:t> setup for some options</a:t>
            </a:r>
          </a:p>
        </p:txBody>
      </p:sp>
    </p:spTree>
    <p:extLst>
      <p:ext uri="{BB962C8B-B14F-4D97-AF65-F5344CB8AC3E}">
        <p14:creationId xmlns:p14="http://schemas.microsoft.com/office/powerpoint/2010/main" val="1747471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E319E4-E59F-96EC-3354-CE3CC352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contents of tables into something that can be queried</a:t>
            </a:r>
          </a:p>
          <a:p>
            <a:r>
              <a:rPr lang="en-US" dirty="0"/>
              <a:t>Getting contents of data </a:t>
            </a:r>
            <a:r>
              <a:rPr lang="en-US" dirty="0" err="1"/>
              <a:t>enties</a:t>
            </a:r>
            <a:r>
              <a:rPr lang="en-US" dirty="0"/>
              <a:t> into something that can be queried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89C100-027C-82D7-4E66-6191AF09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Synapse Link Good For?</a:t>
            </a:r>
          </a:p>
        </p:txBody>
      </p:sp>
    </p:spTree>
    <p:extLst>
      <p:ext uri="{BB962C8B-B14F-4D97-AF65-F5344CB8AC3E}">
        <p14:creationId xmlns:p14="http://schemas.microsoft.com/office/powerpoint/2010/main" val="1398523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546AEC-D3B8-A646-3736-030DF5F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03D617-C5D9-E0C2-2B14-B7AD93F07F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893731"/>
            <a:ext cx="7267575" cy="418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929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Toolset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or Functions Apps for Business Events</a:t>
            </a:r>
          </a:p>
          <a:p>
            <a:r>
              <a:rPr lang="en-US" dirty="0"/>
              <a:t>Azure Data Factory for Azure Data Lake</a:t>
            </a:r>
          </a:p>
          <a:p>
            <a:r>
              <a:rPr lang="en-US" dirty="0"/>
              <a:t>API management for OData</a:t>
            </a:r>
          </a:p>
          <a:p>
            <a:r>
              <a:rPr lang="en-US" dirty="0"/>
              <a:t>AI Builder plus OData</a:t>
            </a:r>
          </a:p>
          <a:p>
            <a:r>
              <a:rPr lang="en-US" dirty="0"/>
              <a:t>Service Bus for Business Events or messaging in general</a:t>
            </a:r>
          </a:p>
        </p:txBody>
      </p:sp>
      <p:pic>
        <p:nvPicPr>
          <p:cNvPr id="17410" name="Picture 2" descr="What tools Microsoft BI offers in Azure - spythesky">
            <a:extLst>
              <a:ext uri="{FF2B5EF4-FFF2-40B4-BE49-F238E27FC236}">
                <a16:creationId xmlns:a16="http://schemas.microsoft.com/office/drawing/2014/main" id="{AB3C064D-9DBD-4186-ACF0-163513DE45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25172"/>
            <a:ext cx="5181600" cy="27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29F4-F282-4E91-8445-31D54882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DMF Shootout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AAC5CE-9BF7-4BE5-B296-3BB82991C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AA2D0-772E-46F2-BFF6-EDA13F76D1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Suitable for large data integrations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Incremental data import/export possibility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Staging tables for data validation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Can be used in lots </a:t>
            </a:r>
            <a:r>
              <a:rPr lang="en-US">
                <a:latin typeface="Open Sans"/>
                <a:ea typeface="Open Sans"/>
                <a:cs typeface="Open Sans"/>
              </a:rPr>
              <a:t>of interactive/different </a:t>
            </a:r>
            <a:r>
              <a:rPr lang="en-US" dirty="0">
                <a:latin typeface="Open Sans"/>
                <a:ea typeface="Open Sans"/>
                <a:cs typeface="Open Sans"/>
              </a:rPr>
              <a:t>scenarios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2865D2-4FD4-4D3E-BBCE-06647100B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975B8-4663-416C-9137-F50D306A8A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support for modern big data formats</a:t>
            </a:r>
          </a:p>
          <a:p>
            <a:r>
              <a:rPr lang="en-US" dirty="0"/>
              <a:t>UI is not user friendly and confusing</a:t>
            </a:r>
          </a:p>
          <a:p>
            <a:r>
              <a:rPr lang="en-US" dirty="0"/>
              <a:t>Table lock problems, parallel executions will fail for the same data entity although async import like this is possible</a:t>
            </a:r>
          </a:p>
          <a:p>
            <a:r>
              <a:rPr lang="en-US" dirty="0"/>
              <a:t>Performance can be disappointing</a:t>
            </a:r>
          </a:p>
        </p:txBody>
      </p:sp>
    </p:spTree>
    <p:extLst>
      <p:ext uri="{BB962C8B-B14F-4D97-AF65-F5344CB8AC3E}">
        <p14:creationId xmlns:p14="http://schemas.microsoft.com/office/powerpoint/2010/main" val="4113779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Toolset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Event Grid for Business Events</a:t>
            </a:r>
          </a:p>
          <a:p>
            <a:r>
              <a:rPr lang="en-US" dirty="0"/>
              <a:t>Azure Functions / Function Apps for literally everything else</a:t>
            </a:r>
          </a:p>
          <a:p>
            <a:r>
              <a:rPr lang="en-US" dirty="0"/>
              <a:t>Log Analytics from LCS sort of</a:t>
            </a:r>
          </a:p>
          <a:p>
            <a:r>
              <a:rPr lang="en-US" dirty="0"/>
              <a:t>Telemetry into Analytics Workspace</a:t>
            </a:r>
          </a:p>
        </p:txBody>
      </p:sp>
      <p:pic>
        <p:nvPicPr>
          <p:cNvPr id="18434" name="Picture 2" descr="Message reprocessing in Azure Integration Services using Atomic Scope -  Atomic Scope">
            <a:extLst>
              <a:ext uri="{FF2B5EF4-FFF2-40B4-BE49-F238E27FC236}">
                <a16:creationId xmlns:a16="http://schemas.microsoft.com/office/drawing/2014/main" id="{A48B3612-88AD-4D14-8B38-2029E892CA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9631"/>
            <a:ext cx="5181600" cy="28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534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00FD-7A03-320D-BD10-1D7F17EA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AA6EE-1517-948A-425F-B77E3D945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Import, export, shape, manipulate, move, transform, consume data</a:t>
            </a:r>
          </a:p>
          <a:p>
            <a:r>
              <a:rPr lang="en-US" dirty="0"/>
              <a:t>Process data from F&amp;O into something others can consume</a:t>
            </a:r>
          </a:p>
          <a:p>
            <a:r>
              <a:rPr lang="en-US" dirty="0"/>
              <a:t>Process data into F&amp;O from other producers</a:t>
            </a:r>
          </a:p>
          <a:p>
            <a:r>
              <a:rPr lang="en-US" dirty="0"/>
              <a:t>Data Migration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D2AF2-1215-43A4-4082-424E1179C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 descr="Integration Runtimes in Azure Data Factory | Adatis">
            <a:extLst>
              <a:ext uri="{FF2B5EF4-FFF2-40B4-BE49-F238E27FC236}">
                <a16:creationId xmlns:a16="http://schemas.microsoft.com/office/drawing/2014/main" id="{916A12E3-5EC0-B30D-3C37-B50CB58E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98" y="1690688"/>
            <a:ext cx="4885202" cy="441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2599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Toolset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7A80B-9748-4D9B-8543-AAC10E462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Tools available for most scenarios</a:t>
            </a:r>
          </a:p>
          <a:p>
            <a:r>
              <a:rPr lang="en-US" dirty="0"/>
              <a:t>Simple and Powerful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EAF6A7-2A5F-4E9F-AC8F-EAA52384B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Additional specialized skillsets</a:t>
            </a:r>
          </a:p>
          <a:p>
            <a:r>
              <a:rPr lang="en-US" dirty="0"/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3249858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5618-39FA-20E9-0216-FEF8596C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ETL 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46E844-1DC8-16CC-6F1D-7EB1E9E9F9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Ease of Use</a:t>
            </a:r>
          </a:p>
          <a:p>
            <a:r>
              <a:rPr lang="en-US" dirty="0"/>
              <a:t>Of ETL, they do one or more of those easier</a:t>
            </a:r>
          </a:p>
          <a:p>
            <a:r>
              <a:rPr lang="en-US" dirty="0"/>
              <a:t>Reporting</a:t>
            </a:r>
          </a:p>
          <a:p>
            <a:r>
              <a:rPr lang="en-US" dirty="0"/>
              <a:t>Data Processing</a:t>
            </a:r>
          </a:p>
        </p:txBody>
      </p:sp>
      <p:pic>
        <p:nvPicPr>
          <p:cNvPr id="33794" name="Picture 2" descr="250314 - safe, artist:dm29, bluey heeler (bluey), mackenzie (bluey),  australian cattle dog, border collie, canine, collie, dog, mammal,  semi-anthro, bluey (series), 2022, black nose, digital art, duo, duo male  and female, ears,">
            <a:extLst>
              <a:ext uri="{FF2B5EF4-FFF2-40B4-BE49-F238E27FC236}">
                <a16:creationId xmlns:a16="http://schemas.microsoft.com/office/drawing/2014/main" id="{7F8A0D44-B266-43BB-3424-85871F1CB9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554" y="1825625"/>
            <a:ext cx="2900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4446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8F2503-C336-0EB9-4F93-248116E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ETL Tools Shootout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263F0-C470-4D0F-75FC-69AE17170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DCBEDD-2FDA-BB51-CC65-25678C76FB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Ease of use</a:t>
            </a:r>
          </a:p>
          <a:p>
            <a:r>
              <a:rPr lang="en-US" dirty="0"/>
              <a:t>Utility Value</a:t>
            </a:r>
          </a:p>
          <a:p>
            <a:r>
              <a:rPr lang="en-US" dirty="0"/>
              <a:t>“easy button”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81090B-EF6E-C6AF-5BDB-0E6FEFA91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AAD7E5-4BDE-0CBA-2580-3FC1102C3F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  <a:p>
            <a:r>
              <a:rPr lang="en-US" dirty="0"/>
              <a:t>Cost plus</a:t>
            </a:r>
          </a:p>
        </p:txBody>
      </p:sp>
    </p:spTree>
    <p:extLst>
      <p:ext uri="{BB962C8B-B14F-4D97-AF65-F5344CB8AC3E}">
        <p14:creationId xmlns:p14="http://schemas.microsoft.com/office/powerpoint/2010/main" val="28752839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on Data Entities and DMF</a:t>
            </a:r>
          </a:p>
          <a:p>
            <a:r>
              <a:rPr lang="en-US" dirty="0"/>
              <a:t>Enables third party apps to import data into or export data  out of F&amp;O</a:t>
            </a:r>
          </a:p>
          <a:p>
            <a:r>
              <a:rPr lang="en-US" dirty="0"/>
              <a:t>Standard DMF functionality; XSLT, Filters, mapping, formats, etc.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EE4704-9AA8-4C9D-B5A0-7270C8270A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66040"/>
            <a:ext cx="5181600" cy="2270508"/>
          </a:xfrm>
        </p:spPr>
      </p:pic>
    </p:spTree>
    <p:extLst>
      <p:ext uri="{BB962C8B-B14F-4D97-AF65-F5344CB8AC3E}">
        <p14:creationId xmlns:p14="http://schemas.microsoft.com/office/powerpoint/2010/main" val="37928632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DMF on a schedule</a:t>
            </a:r>
          </a:p>
          <a:p>
            <a:r>
              <a:rPr lang="en-US" dirty="0"/>
              <a:t>Create Data Project</a:t>
            </a:r>
          </a:p>
          <a:p>
            <a:r>
              <a:rPr lang="en-US" dirty="0"/>
              <a:t>Schedule Recurrence</a:t>
            </a:r>
          </a:p>
          <a:p>
            <a:r>
              <a:rPr lang="en-US" dirty="0"/>
              <a:t>Exchange files</a:t>
            </a:r>
          </a:p>
          <a:p>
            <a:r>
              <a:rPr lang="en-US" dirty="0"/>
              <a:t>Send import and monitor</a:t>
            </a:r>
          </a:p>
          <a:p>
            <a:r>
              <a:rPr lang="en-US" dirty="0"/>
              <a:t>Request export, monitor, get file</a:t>
            </a:r>
          </a:p>
          <a:p>
            <a:r>
              <a:rPr lang="en-US" dirty="0"/>
              <a:t>AAD OAuth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94B24-C72F-4EB4-CC47-E2352DE2D4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101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 Shootout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B1589-20CC-4753-BC05-3A7377306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Feature complete integrations</a:t>
            </a:r>
          </a:p>
          <a:p>
            <a:r>
              <a:rPr lang="en-US" dirty="0"/>
              <a:t>Unlike Batch Data API, this supports import and export</a:t>
            </a:r>
          </a:p>
          <a:p>
            <a:r>
              <a:rPr lang="en-US" dirty="0"/>
              <a:t>Automated and scheduled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C09B78-3F95-4551-B52C-67436A9DC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APIs are MSFT and not extensible</a:t>
            </a:r>
          </a:p>
          <a:p>
            <a:r>
              <a:rPr lang="en-US" dirty="0"/>
              <a:t>Offered “as-is” with no customization</a:t>
            </a:r>
          </a:p>
        </p:txBody>
      </p:sp>
    </p:spTree>
    <p:extLst>
      <p:ext uri="{BB962C8B-B14F-4D97-AF65-F5344CB8AC3E}">
        <p14:creationId xmlns:p14="http://schemas.microsoft.com/office/powerpoint/2010/main" val="20854798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EAF361-EE5C-B32A-034D-62CEB2432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amounts of data / transactions</a:t>
            </a:r>
          </a:p>
          <a:p>
            <a:r>
              <a:rPr lang="en-US" dirty="0"/>
              <a:t>Stuff that can be a little slow</a:t>
            </a:r>
          </a:p>
          <a:p>
            <a:r>
              <a:rPr lang="en-US" dirty="0"/>
              <a:t>Things that recur</a:t>
            </a:r>
          </a:p>
          <a:p>
            <a:r>
              <a:rPr lang="en-US" dirty="0"/>
              <a:t>Composite Entities*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969F21-B3C7-2C22-AAF9-E89BB272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Recurring Integrations Good For?</a:t>
            </a:r>
          </a:p>
        </p:txBody>
      </p:sp>
    </p:spTree>
    <p:extLst>
      <p:ext uri="{BB962C8B-B14F-4D97-AF65-F5344CB8AC3E}">
        <p14:creationId xmlns:p14="http://schemas.microsoft.com/office/powerpoint/2010/main" val="7833368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444A95-3592-BAC8-899B-FC94E3EC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Micro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0F881C-6039-8CF4-C88C-D79EE8134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1FB67-8B95-12BE-2306-94012F423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MSFT has specific integrations ready to use</a:t>
            </a:r>
          </a:p>
          <a:p>
            <a:r>
              <a:rPr lang="en-US" dirty="0"/>
              <a:t>Click to Deploy then use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9D89E-247F-F7BD-F6B0-119E9356B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123618-6621-8773-7A36-600D073FED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Not extensible (generally)</a:t>
            </a:r>
          </a:p>
          <a:p>
            <a:r>
              <a:rPr lang="en-US" dirty="0"/>
              <a:t>Sometimes not performant</a:t>
            </a:r>
          </a:p>
        </p:txBody>
      </p:sp>
    </p:spTree>
    <p:extLst>
      <p:ext uri="{BB962C8B-B14F-4D97-AF65-F5344CB8AC3E}">
        <p14:creationId xmlns:p14="http://schemas.microsoft.com/office/powerpoint/2010/main" val="2170519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32832"/>
      </a:dk1>
      <a:lt1>
        <a:srgbClr val="FFFFFF"/>
      </a:lt1>
      <a:dk2>
        <a:srgbClr val="232832"/>
      </a:dk2>
      <a:lt2>
        <a:srgbClr val="FFFFFF"/>
      </a:lt2>
      <a:accent1>
        <a:srgbClr val="7FBE41"/>
      </a:accent1>
      <a:accent2>
        <a:srgbClr val="4141BE"/>
      </a:accent2>
      <a:accent3>
        <a:srgbClr val="8041BE"/>
      </a:accent3>
      <a:accent4>
        <a:srgbClr val="BE41BE"/>
      </a:accent4>
      <a:accent5>
        <a:srgbClr val="7FBE41"/>
      </a:accent5>
      <a:accent6>
        <a:srgbClr val="8041BE"/>
      </a:accent6>
      <a:hlink>
        <a:srgbClr val="7FBE41"/>
      </a:hlink>
      <a:folHlink>
        <a:srgbClr val="BE41BE"/>
      </a:folHlink>
    </a:clrScheme>
    <a:fontScheme name="Summit">
      <a:majorFont>
        <a:latin typeface="Poppins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2e8f56-b4af-4143-8a45-c6aec7ec7059">
      <UserInfo>
        <DisplayName>meyer</DisplayName>
        <AccountId>12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4" ma:contentTypeDescription="Create a new document." ma:contentTypeScope="" ma:versionID="c13cf9f499e509de452691631a922a1f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8a191fef40a281d132f5803dfdeb529b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AF2D1E-311D-47B0-802B-46BAD980C1BF}">
  <ds:schemaRefs>
    <ds:schemaRef ds:uri="http://www.w3.org/XML/1998/namespace"/>
    <ds:schemaRef ds:uri="http://purl.org/dc/terms/"/>
    <ds:schemaRef ds:uri="81f9c791-4e7e-42f3-b110-f2d048dfe1f4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c32e8f56-b4af-4143-8a45-c6aec7ec7059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8B2C51C-8346-4578-82BA-CF345326ED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ECA896-1092-4715-9723-8E56E6A04D98}">
  <ds:schemaRefs>
    <ds:schemaRef ds:uri="81f9c791-4e7e-42f3-b110-f2d048dfe1f4"/>
    <ds:schemaRef ds:uri="c32e8f56-b4af-4143-8a45-c6aec7ec70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3204</Words>
  <Application>Microsoft Office PowerPoint</Application>
  <PresentationFormat>Widescreen</PresentationFormat>
  <Paragraphs>592</Paragraphs>
  <Slides>100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Open Sans</vt:lpstr>
      <vt:lpstr>Poppins</vt:lpstr>
      <vt:lpstr>Titillium Web</vt:lpstr>
      <vt:lpstr>Office Theme</vt:lpstr>
      <vt:lpstr>F&amp;O Integration Roundup</vt:lpstr>
      <vt:lpstr>PowerPoint Presentation</vt:lpstr>
      <vt:lpstr>Nathan Clouse</vt:lpstr>
      <vt:lpstr>Integration Options Available</vt:lpstr>
      <vt:lpstr>Integration Options Available</vt:lpstr>
      <vt:lpstr>DMF – Data Migration Framework</vt:lpstr>
      <vt:lpstr>PowerPoint Presentation</vt:lpstr>
      <vt:lpstr>DMF – Data Migration Framework</vt:lpstr>
      <vt:lpstr>DMF Shootout</vt:lpstr>
      <vt:lpstr>What’s DMF Good For?</vt:lpstr>
      <vt:lpstr>OData</vt:lpstr>
      <vt:lpstr>OData</vt:lpstr>
      <vt:lpstr>OData Shootout</vt:lpstr>
      <vt:lpstr>What’s oData Good Far?</vt:lpstr>
      <vt:lpstr>Excel Add-In</vt:lpstr>
      <vt:lpstr>Excel Add-In</vt:lpstr>
      <vt:lpstr>Excel Add-In Shoot Out</vt:lpstr>
      <vt:lpstr>What is Excel Add-in Good For?</vt:lpstr>
      <vt:lpstr>Data Management REST API</vt:lpstr>
      <vt:lpstr>Data Management REST API Shootout</vt:lpstr>
      <vt:lpstr>What is DMF Rest API Good For?</vt:lpstr>
      <vt:lpstr>Forms and People</vt:lpstr>
      <vt:lpstr>Forms and People</vt:lpstr>
      <vt:lpstr>Journals</vt:lpstr>
      <vt:lpstr>Journals</vt:lpstr>
      <vt:lpstr>Custom Services</vt:lpstr>
      <vt:lpstr>Custom Services</vt:lpstr>
      <vt:lpstr>Custom Services Shoot Out</vt:lpstr>
      <vt:lpstr>What are Custom Services Good for?</vt:lpstr>
      <vt:lpstr>Data Entities</vt:lpstr>
      <vt:lpstr>Data Entities</vt:lpstr>
      <vt:lpstr>What are Data Entities good for?</vt:lpstr>
      <vt:lpstr>Extensions</vt:lpstr>
      <vt:lpstr>Extensions</vt:lpstr>
      <vt:lpstr>What are Extension good for?</vt:lpstr>
      <vt:lpstr>External Services (3rd Party outside F&amp;O)</vt:lpstr>
      <vt:lpstr>External Services (3rd Party outside F&amp;O)</vt:lpstr>
      <vt:lpstr>External Services Shoot Out</vt:lpstr>
      <vt:lpstr>What are External Services good for?</vt:lpstr>
      <vt:lpstr>X++ / C#</vt:lpstr>
      <vt:lpstr>X++ / C#</vt:lpstr>
      <vt:lpstr>What are X++ and C# good for?</vt:lpstr>
      <vt:lpstr>Business Events</vt:lpstr>
      <vt:lpstr>Business Events</vt:lpstr>
      <vt:lpstr>Business Events Shoot Out</vt:lpstr>
      <vt:lpstr>What are Business Events Good For?</vt:lpstr>
      <vt:lpstr>Data Events</vt:lpstr>
      <vt:lpstr>Data Events</vt:lpstr>
      <vt:lpstr>What are Data Events Good For?</vt:lpstr>
      <vt:lpstr>Dual Write</vt:lpstr>
      <vt:lpstr>Dual Write</vt:lpstr>
      <vt:lpstr>Dual Write Shoot Out</vt:lpstr>
      <vt:lpstr>What is Dual Write Good For?</vt:lpstr>
      <vt:lpstr>Power BI</vt:lpstr>
      <vt:lpstr>Power BI Shootout</vt:lpstr>
      <vt:lpstr>What is Power BI Good for?</vt:lpstr>
      <vt:lpstr>Entity Store</vt:lpstr>
      <vt:lpstr>Entity Store</vt:lpstr>
      <vt:lpstr>Entity Store Shoot Out</vt:lpstr>
      <vt:lpstr>What is the Entity Store Good For?</vt:lpstr>
      <vt:lpstr>Azure Tooling</vt:lpstr>
      <vt:lpstr>Logic Apps</vt:lpstr>
      <vt:lpstr>Logic Apps</vt:lpstr>
      <vt:lpstr>What are Logic Apps Good For?</vt:lpstr>
      <vt:lpstr>Function Apps</vt:lpstr>
      <vt:lpstr>Function Apps</vt:lpstr>
      <vt:lpstr>What are Function Apps Good For?</vt:lpstr>
      <vt:lpstr>Power Platform</vt:lpstr>
      <vt:lpstr>Power Platform</vt:lpstr>
      <vt:lpstr>Power Platform Shoot Out</vt:lpstr>
      <vt:lpstr>What is the Power Platform Good For?</vt:lpstr>
      <vt:lpstr>Power Automate</vt:lpstr>
      <vt:lpstr>Power Automate</vt:lpstr>
      <vt:lpstr>Power Automate Shoot Out</vt:lpstr>
      <vt:lpstr>What’s Power Automate Good For?</vt:lpstr>
      <vt:lpstr>Data Availability</vt:lpstr>
      <vt:lpstr>Bring Your Own Database (BYOD)</vt:lpstr>
      <vt:lpstr>Bring Your Own Database (BYOD)</vt:lpstr>
      <vt:lpstr>Bring Your Own Database Shoot Out</vt:lpstr>
      <vt:lpstr>What’s BYOD Good for?</vt:lpstr>
      <vt:lpstr>Azure Data Lake</vt:lpstr>
      <vt:lpstr>Azure Data Lake</vt:lpstr>
      <vt:lpstr>Azure Data Lake Shoot Out</vt:lpstr>
      <vt:lpstr>What is Azure Data Lake Good For?</vt:lpstr>
      <vt:lpstr>Azure Synapse Link</vt:lpstr>
      <vt:lpstr>Azure Synapse Link Shootout</vt:lpstr>
      <vt:lpstr>What is Azure Synapse Link Good For?</vt:lpstr>
      <vt:lpstr>Other Stuff</vt:lpstr>
      <vt:lpstr>Azure Toolset</vt:lpstr>
      <vt:lpstr>Azure Toolset</vt:lpstr>
      <vt:lpstr>Azure Data Factory</vt:lpstr>
      <vt:lpstr>Azure Toolset Shoot Out</vt:lpstr>
      <vt:lpstr>Third Party ETL Tools</vt:lpstr>
      <vt:lpstr>Third Party ETL Tools Shootout</vt:lpstr>
      <vt:lpstr>Recurring Integrations</vt:lpstr>
      <vt:lpstr>Recurring Integrations </vt:lpstr>
      <vt:lpstr>Recurring Integrations Shootout</vt:lpstr>
      <vt:lpstr>What are Recurring Integrations Good For?</vt:lpstr>
      <vt:lpstr>LCS Micro Services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Triniti Burton</dc:creator>
  <cp:lastModifiedBy>Nathan Clouse</cp:lastModifiedBy>
  <cp:revision>34</cp:revision>
  <dcterms:created xsi:type="dcterms:W3CDTF">2021-06-02T18:20:35Z</dcterms:created>
  <dcterms:modified xsi:type="dcterms:W3CDTF">2024-01-25T01:26:29Z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</Properties>
</file>